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35" r:id="rId1"/>
  </p:sldMasterIdLst>
  <p:notesMasterIdLst>
    <p:notesMasterId r:id="rId6"/>
  </p:notesMasterIdLst>
  <p:handoutMasterIdLst>
    <p:handoutMasterId r:id="rId7"/>
  </p:handoutMasterIdLst>
  <p:sldIdLst>
    <p:sldId id="281" r:id="rId2"/>
    <p:sldId id="279" r:id="rId3"/>
    <p:sldId id="280" r:id="rId4"/>
    <p:sldId id="28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3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432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4B44E-40A3-0E46-B16A-9BF1250A248B}" type="datetimeFigureOut">
              <a:rPr lang="en-US" smtClean="0"/>
              <a:pPr/>
              <a:t>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F1604-CF25-2840-A4A3-96CDE36049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57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AD16C-2DB4-6642-BAD4-9ED973A087A0}" type="datetimeFigureOut">
              <a:rPr lang="en-US" smtClean="0"/>
              <a:pPr/>
              <a:t>2/11/17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BF589-3978-3C45-966B-D7B7A71F2A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8416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992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476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96279" y="154094"/>
            <a:ext cx="3853207" cy="1870649"/>
          </a:xfrm>
          <a:ln>
            <a:noFill/>
          </a:ln>
        </p:spPr>
        <p:txBody>
          <a:bodyPr anchor="ctr">
            <a:normAutofit/>
          </a:bodyPr>
          <a:lstStyle>
            <a:lvl1pPr algn="l">
              <a:lnSpc>
                <a:spcPct val="85000"/>
              </a:lnSpc>
              <a:defRPr sz="4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INTERMEDIATE PROGRAMMING LESSON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8051" y="3452894"/>
            <a:ext cx="6004883" cy="401411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3C96-866B-AE44-8094-6D42B621F6F4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 Last edit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854305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TextBox 7"/>
          <p:cNvSpPr txBox="1"/>
          <p:nvPr/>
        </p:nvSpPr>
        <p:spPr>
          <a:xfrm>
            <a:off x="2363695" y="3959525"/>
            <a:ext cx="4373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j-lt"/>
              </a:rPr>
              <a:t>By</a:t>
            </a:r>
            <a:r>
              <a:rPr lang="en-US" baseline="0" dirty="0">
                <a:latin typeface="+mj-lt"/>
              </a:rPr>
              <a:t> Sanjay and Arvind Seshan</a:t>
            </a:r>
            <a:endParaRPr lang="en-US" dirty="0">
              <a:latin typeface="+mj-lt"/>
            </a:endParaRPr>
          </a:p>
        </p:txBody>
      </p:sp>
      <p:pic>
        <p:nvPicPr>
          <p:cNvPr id="1026" name="Picture 2" descr="EV3Lessons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687" y="139554"/>
            <a:ext cx="5075507" cy="1885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/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674FD-04EA-7F42-8501-93B904AF1CD2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 Last edit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C1F8-15D9-274A-9EEF-34098184FCDC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 Last edit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02943-81ED-814D-8429-8DF00152265E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 Last edit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0C9B5-221F-FC46-9E1F-97C45A7ADF5B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 Last edit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0CEB3-AE01-2B46-92EC-2654D3287871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 Last edit 2014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72E5F-491F-BF46-AC2A-E9E0D737F8D2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 Last edit 2014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CCE54-BFA4-8E45-9964-5747E6A56092}" type="datetime1">
              <a:rPr lang="en-US" smtClean="0"/>
              <a:t>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 Last edit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6541E-50CC-AB42-B4F0-4B04901D5D7D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© 2015 EV3Lessons.com Last edit 2014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A2B96A08-51C7-D64E-A72F-C31682B53ACF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 2015 EV3Lessons.com Last edit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E3F56-490D-A545-A0BC-E6E9933F54B2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 Last edit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874" y="287088"/>
            <a:ext cx="8596812" cy="87405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874" y="1505616"/>
            <a:ext cx="8596811" cy="465452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B356177-5E3A-124E-A6F4-6150CF4DFFE6}" type="datetime1">
              <a:rPr lang="en-US" smtClean="0"/>
              <a:t>2/11/17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© 2015 EV3Lessons.com Last edit 2014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382A7F7-08BF-4252-8141-63FB96055BB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27874" y="1335314"/>
            <a:ext cx="8596811" cy="1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9606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  <p:sldLayoutId id="2147483846" r:id="rId11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v3lessons.com/" TargetMode="External"/><Relationship Id="rId4" Type="http://schemas.openxmlformats.org/officeDocument/2006/relationships/hyperlink" Target="http://creativecommons.org/licenses/by-nc-sa/4.0/" TargetMode="External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LIÇÃO DE PROGRAMAÇÃO INTERMEDIÁRIA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Calibrando</a:t>
            </a:r>
            <a:r>
              <a:rPr lang="en-US" dirty="0">
                <a:solidFill>
                  <a:srgbClr val="FF0000"/>
                </a:solidFill>
              </a:rPr>
              <a:t> sensor de </a:t>
            </a:r>
            <a:r>
              <a:rPr lang="en-US" dirty="0" err="1">
                <a:solidFill>
                  <a:srgbClr val="FF0000"/>
                </a:solidFill>
              </a:rPr>
              <a:t>cor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3" t="17619" r="3095" b="25000"/>
          <a:stretch/>
        </p:blipFill>
        <p:spPr>
          <a:xfrm>
            <a:off x="3711108" y="4592409"/>
            <a:ext cx="1700816" cy="105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12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05622"/>
            <a:ext cx="8245475" cy="730760"/>
          </a:xfrm>
          <a:noFill/>
        </p:spPr>
        <p:txBody>
          <a:bodyPr>
            <a:normAutofit/>
          </a:bodyPr>
          <a:lstStyle/>
          <a:p>
            <a:r>
              <a:rPr lang="en-US" dirty="0" smtClean="0"/>
              <a:t>POR QUE </a:t>
            </a:r>
            <a:r>
              <a:rPr lang="en-US" dirty="0" err="1" smtClean="0"/>
              <a:t>calibrar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128" y="1828799"/>
            <a:ext cx="7807939" cy="4277699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/>
              <a:buChar char="•"/>
            </a:pPr>
            <a:r>
              <a:rPr lang="en-US" dirty="0" err="1" smtClean="0"/>
              <a:t>Quando</a:t>
            </a:r>
            <a:r>
              <a:rPr lang="en-US" dirty="0" smtClean="0"/>
              <a:t>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usa</a:t>
            </a:r>
            <a:r>
              <a:rPr lang="en-US" dirty="0" smtClean="0"/>
              <a:t> </a:t>
            </a:r>
            <a:r>
              <a:rPr lang="en-US" dirty="0" err="1" smtClean="0"/>
              <a:t>seu</a:t>
            </a:r>
            <a:r>
              <a:rPr lang="en-US" dirty="0" smtClean="0"/>
              <a:t> sensor de </a:t>
            </a:r>
            <a:r>
              <a:rPr lang="en-US" dirty="0" err="1" smtClean="0"/>
              <a:t>cor</a:t>
            </a:r>
            <a:r>
              <a:rPr lang="en-US" dirty="0" smtClean="0"/>
              <a:t> EV3 no </a:t>
            </a:r>
            <a:r>
              <a:rPr lang="en-US" dirty="0" err="1" smtClean="0"/>
              <a:t>modo</a:t>
            </a:r>
            <a:r>
              <a:rPr lang="en-US" dirty="0" smtClean="0"/>
              <a:t> Sensor de Luz (ex.: </a:t>
            </a:r>
            <a:r>
              <a:rPr lang="en-US" dirty="0" err="1" smtClean="0"/>
              <a:t>modo</a:t>
            </a:r>
            <a:r>
              <a:rPr lang="en-US" dirty="0" smtClean="0"/>
              <a:t> </a:t>
            </a:r>
            <a:r>
              <a:rPr lang="en-US" dirty="0" err="1" smtClean="0"/>
              <a:t>luz</a:t>
            </a:r>
            <a:r>
              <a:rPr lang="en-US" dirty="0" smtClean="0"/>
              <a:t> </a:t>
            </a:r>
            <a:r>
              <a:rPr lang="en-US" dirty="0" err="1" smtClean="0"/>
              <a:t>refletida</a:t>
            </a:r>
            <a:r>
              <a:rPr lang="en-US" dirty="0" smtClean="0"/>
              <a:t>),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deveria</a:t>
            </a:r>
            <a:r>
              <a:rPr lang="en-US" dirty="0" smtClean="0"/>
              <a:t> </a:t>
            </a:r>
            <a:r>
              <a:rPr lang="en-US" dirty="0" err="1" smtClean="0"/>
              <a:t>calibrá</a:t>
            </a:r>
            <a:r>
              <a:rPr lang="en-US" dirty="0" smtClean="0"/>
              <a:t>-lo</a:t>
            </a:r>
          </a:p>
          <a:p>
            <a:pPr marL="342900" indent="-342900">
              <a:buFont typeface="Arial"/>
              <a:buChar char="•"/>
            </a:pPr>
            <a:r>
              <a:rPr lang="en-US" dirty="0" err="1" smtClean="0"/>
              <a:t>Calibração</a:t>
            </a:r>
            <a:r>
              <a:rPr lang="en-US" dirty="0" smtClean="0"/>
              <a:t> </a:t>
            </a:r>
            <a:r>
              <a:rPr lang="en-US" dirty="0" err="1" smtClean="0"/>
              <a:t>significa</a:t>
            </a:r>
            <a:r>
              <a:rPr lang="en-US" dirty="0" smtClean="0"/>
              <a:t> “</a:t>
            </a:r>
            <a:r>
              <a:rPr lang="en-US" dirty="0" err="1" smtClean="0"/>
              <a:t>ensinar</a:t>
            </a:r>
            <a:r>
              <a:rPr lang="en-US" dirty="0" smtClean="0"/>
              <a:t>” o sensor o </a:t>
            </a:r>
            <a:r>
              <a:rPr lang="en-US" dirty="0" err="1" smtClean="0"/>
              <a:t>que</a:t>
            </a:r>
            <a:r>
              <a:rPr lang="en-US" dirty="0" smtClean="0"/>
              <a:t> é “</a:t>
            </a:r>
            <a:r>
              <a:rPr lang="en-US" dirty="0" err="1" smtClean="0"/>
              <a:t>Preto</a:t>
            </a:r>
            <a:r>
              <a:rPr lang="en-US" dirty="0" smtClean="0"/>
              <a:t>” e o </a:t>
            </a:r>
            <a:r>
              <a:rPr lang="en-US" dirty="0" err="1" smtClean="0"/>
              <a:t>que</a:t>
            </a:r>
            <a:r>
              <a:rPr lang="en-US" dirty="0" smtClean="0"/>
              <a:t> é “</a:t>
            </a:r>
            <a:r>
              <a:rPr lang="en-US" dirty="0" err="1" smtClean="0"/>
              <a:t>Branco</a:t>
            </a:r>
            <a:r>
              <a:rPr lang="en-US" dirty="0" smtClean="0"/>
              <a:t>”</a:t>
            </a:r>
          </a:p>
          <a:p>
            <a:pPr marL="800100" lvl="1" indent="-342900">
              <a:buFont typeface="Arial"/>
              <a:buChar char="•"/>
            </a:pPr>
            <a:r>
              <a:rPr lang="en-US" sz="1800" dirty="0" err="1" smtClean="0"/>
              <a:t>Isso</a:t>
            </a:r>
            <a:r>
              <a:rPr lang="en-US" sz="1800" dirty="0" smtClean="0"/>
              <a:t> </a:t>
            </a:r>
            <a:r>
              <a:rPr lang="en-US" sz="1800" dirty="0" err="1" smtClean="0"/>
              <a:t>faz</a:t>
            </a:r>
            <a:r>
              <a:rPr lang="en-US" sz="1800" dirty="0" smtClean="0"/>
              <a:t> </a:t>
            </a:r>
            <a:r>
              <a:rPr lang="en-US" sz="1800" dirty="0" err="1" smtClean="0"/>
              <a:t>Branco</a:t>
            </a:r>
            <a:r>
              <a:rPr lang="en-US" sz="1800" dirty="0" smtClean="0"/>
              <a:t> ser lido </a:t>
            </a:r>
            <a:r>
              <a:rPr lang="en-US" sz="1800" dirty="0" err="1" smtClean="0"/>
              <a:t>como</a:t>
            </a:r>
            <a:r>
              <a:rPr lang="en-US" sz="1800" dirty="0" smtClean="0"/>
              <a:t> 100 e </a:t>
            </a:r>
            <a:r>
              <a:rPr lang="en-US" sz="1800" dirty="0" err="1" smtClean="0"/>
              <a:t>Preto</a:t>
            </a:r>
            <a:r>
              <a:rPr lang="en-US" sz="1800" dirty="0" smtClean="0"/>
              <a:t> </a:t>
            </a:r>
            <a:r>
              <a:rPr lang="en-US" sz="1800" dirty="0" err="1" smtClean="0"/>
              <a:t>como</a:t>
            </a:r>
            <a:r>
              <a:rPr lang="en-US" sz="1800" dirty="0" smtClean="0"/>
              <a:t> 0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Use </a:t>
            </a:r>
            <a:r>
              <a:rPr lang="en-US" dirty="0" err="1" smtClean="0"/>
              <a:t>sua</a:t>
            </a:r>
            <a:r>
              <a:rPr lang="en-US" dirty="0" smtClean="0"/>
              <a:t> </a:t>
            </a:r>
            <a:r>
              <a:rPr lang="en-US" dirty="0" err="1" smtClean="0"/>
              <a:t>programação</a:t>
            </a:r>
            <a:r>
              <a:rPr lang="en-US" dirty="0" smtClean="0"/>
              <a:t> de </a:t>
            </a:r>
            <a:r>
              <a:rPr lang="en-US" dirty="0" err="1" smtClean="0"/>
              <a:t>Calibração</a:t>
            </a:r>
            <a:r>
              <a:rPr lang="en-US" dirty="0" smtClean="0"/>
              <a:t> </a:t>
            </a:r>
            <a:r>
              <a:rPr lang="en-US" dirty="0" err="1" smtClean="0"/>
              <a:t>toda</a:t>
            </a:r>
            <a:r>
              <a:rPr lang="en-US" dirty="0" smtClean="0"/>
              <a:t> </a:t>
            </a:r>
            <a:r>
              <a:rPr lang="en-US" dirty="0" err="1" smtClean="0"/>
              <a:t>vez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as </a:t>
            </a:r>
            <a:r>
              <a:rPr lang="en-US" dirty="0" err="1" smtClean="0"/>
              <a:t>condições</a:t>
            </a:r>
            <a:r>
              <a:rPr lang="en-US" dirty="0" smtClean="0"/>
              <a:t> da </a:t>
            </a:r>
            <a:r>
              <a:rPr lang="en-US" dirty="0" err="1" smtClean="0"/>
              <a:t>luz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da mesa </a:t>
            </a:r>
            <a:r>
              <a:rPr lang="en-US" dirty="0" err="1" smtClean="0"/>
              <a:t>mudem</a:t>
            </a:r>
            <a:endParaRPr lang="en-US" dirty="0" smtClean="0"/>
          </a:p>
          <a:p>
            <a:pPr marL="800100" lvl="1" indent="-342900">
              <a:buFont typeface="Arial"/>
              <a:buChar char="•"/>
            </a:pPr>
            <a:r>
              <a:rPr lang="en-US" sz="1800" dirty="0" smtClean="0"/>
              <a:t>It is probably a good idea to run it before you start a table run where you use your EV3 Sensors in Light Mode</a:t>
            </a:r>
            <a:endParaRPr lang="en-US" sz="1800" dirty="0"/>
          </a:p>
          <a:p>
            <a:pPr marL="342900" indent="-342900">
              <a:buFont typeface="Arial"/>
              <a:buChar char="•"/>
            </a:pPr>
            <a:r>
              <a:rPr lang="en-US" sz="1600" dirty="0" smtClean="0">
                <a:solidFill>
                  <a:srgbClr val="FF0000"/>
                </a:solidFill>
              </a:rPr>
              <a:t>If you have 2 Color Sensors, the same calibration will apply to BOTH sensors.  You don’t have to make a different calibration program for each color sensor.  Make it using 1 sensor on one of the ports and the values will apply to both.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endParaRPr lang="en-US" sz="1600" dirty="0" smtClean="0">
              <a:solidFill>
                <a:srgbClr val="FF0000"/>
              </a:solidFill>
            </a:endParaRPr>
          </a:p>
          <a:p>
            <a:pPr marL="800100" lvl="1" indent="-342900">
              <a:buFont typeface="Arial"/>
              <a:buChar char="•"/>
            </a:pPr>
            <a:r>
              <a:rPr lang="en-US" sz="1600" dirty="0" smtClean="0">
                <a:solidFill>
                  <a:srgbClr val="FF0000"/>
                </a:solidFill>
              </a:rPr>
              <a:t>If you have sensors that are very different from each other, you will need to write your own custom calibration.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 Last edit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24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l9.jpg"/>
          <p:cNvPicPr>
            <a:picLocks noChangeAspect="1"/>
          </p:cNvPicPr>
          <p:nvPr/>
        </p:nvPicPr>
        <p:blipFill>
          <a:blip r:embed="rId3" cstate="print"/>
          <a:srcRect t="2536"/>
          <a:stretch>
            <a:fillRect/>
          </a:stretch>
        </p:blipFill>
        <p:spPr>
          <a:xfrm>
            <a:off x="332163" y="1759586"/>
            <a:ext cx="8431306" cy="322457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 smtClean="0"/>
              <a:t>Programação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Calibração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739" y="4930371"/>
            <a:ext cx="8418511" cy="1614237"/>
          </a:xfrm>
        </p:spPr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dirty="0" err="1" smtClean="0"/>
              <a:t>Quando</a:t>
            </a:r>
            <a:r>
              <a:rPr lang="en-US" dirty="0" smtClean="0"/>
              <a:t>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usar</a:t>
            </a:r>
            <a:r>
              <a:rPr lang="en-US" dirty="0" smtClean="0"/>
              <a:t> a </a:t>
            </a:r>
            <a:r>
              <a:rPr lang="en-US" dirty="0" err="1" smtClean="0"/>
              <a:t>Programação</a:t>
            </a:r>
            <a:r>
              <a:rPr lang="en-US" dirty="0" smtClean="0"/>
              <a:t> </a:t>
            </a:r>
            <a:r>
              <a:rPr lang="en-US" dirty="0" err="1" smtClean="0"/>
              <a:t>acima</a:t>
            </a:r>
            <a:r>
              <a:rPr lang="en-US" dirty="0" smtClean="0"/>
              <a:t>, </a:t>
            </a:r>
            <a:r>
              <a:rPr lang="en-US" dirty="0" err="1" smtClean="0"/>
              <a:t>será</a:t>
            </a:r>
            <a:r>
              <a:rPr lang="en-US" dirty="0" smtClean="0"/>
              <a:t> </a:t>
            </a:r>
            <a:r>
              <a:rPr lang="en-US" dirty="0" err="1" smtClean="0"/>
              <a:t>pedido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posicione</a:t>
            </a:r>
            <a:r>
              <a:rPr lang="en-US" dirty="0" smtClean="0"/>
              <a:t> o </a:t>
            </a:r>
            <a:r>
              <a:rPr lang="en-US" dirty="0" err="1" smtClean="0"/>
              <a:t>robô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um </a:t>
            </a:r>
            <a:r>
              <a:rPr lang="en-US" dirty="0" err="1" smtClean="0"/>
              <a:t>lugar</a:t>
            </a:r>
            <a:r>
              <a:rPr lang="en-US" dirty="0" smtClean="0"/>
              <a:t> </a:t>
            </a:r>
            <a:r>
              <a:rPr lang="en-US" dirty="0" err="1" smtClean="0"/>
              <a:t>preto</a:t>
            </a:r>
            <a:r>
              <a:rPr lang="en-US" dirty="0" smtClean="0"/>
              <a:t> do tape e </a:t>
            </a:r>
            <a:r>
              <a:rPr lang="en-US" dirty="0" err="1" smtClean="0"/>
              <a:t>depois</a:t>
            </a:r>
            <a:r>
              <a:rPr lang="en-US" dirty="0" smtClean="0"/>
              <a:t> </a:t>
            </a:r>
            <a:r>
              <a:rPr lang="en-US" dirty="0" err="1" smtClean="0"/>
              <a:t>aperte</a:t>
            </a:r>
            <a:r>
              <a:rPr lang="en-US" dirty="0" smtClean="0"/>
              <a:t> o </a:t>
            </a:r>
            <a:r>
              <a:rPr lang="en-US" dirty="0" err="1" smtClean="0"/>
              <a:t>botão</a:t>
            </a:r>
            <a:r>
              <a:rPr lang="en-US" dirty="0" smtClean="0"/>
              <a:t> do </a:t>
            </a:r>
            <a:r>
              <a:rPr lang="en-US" dirty="0" err="1" smtClean="0"/>
              <a:t>meio</a:t>
            </a:r>
            <a:r>
              <a:rPr lang="en-US" dirty="0" smtClean="0"/>
              <a:t> do EV3. </a:t>
            </a: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 err="1" smtClean="0"/>
              <a:t>Então</a:t>
            </a:r>
            <a:r>
              <a:rPr lang="en-US" dirty="0" smtClean="0"/>
              <a:t>, </a:t>
            </a:r>
            <a:r>
              <a:rPr lang="en-US" dirty="0" err="1" smtClean="0"/>
              <a:t>será</a:t>
            </a:r>
            <a:r>
              <a:rPr lang="en-US" dirty="0" smtClean="0"/>
              <a:t> </a:t>
            </a:r>
            <a:r>
              <a:rPr lang="en-US" dirty="0" err="1" smtClean="0"/>
              <a:t>pedido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posicione</a:t>
            </a:r>
            <a:r>
              <a:rPr lang="en-US" dirty="0" smtClean="0"/>
              <a:t> o </a:t>
            </a:r>
            <a:r>
              <a:rPr lang="en-US" dirty="0" err="1" smtClean="0"/>
              <a:t>robô</a:t>
            </a:r>
            <a:r>
              <a:rPr lang="en-US" dirty="0" smtClean="0"/>
              <a:t> no BRANCO e </a:t>
            </a:r>
            <a:r>
              <a:rPr lang="en-US" dirty="0" err="1" smtClean="0"/>
              <a:t>aperte</a:t>
            </a:r>
            <a:r>
              <a:rPr lang="en-US" dirty="0" smtClean="0"/>
              <a:t> o </a:t>
            </a:r>
            <a:r>
              <a:rPr lang="en-US" dirty="0" err="1" smtClean="0"/>
              <a:t>botão</a:t>
            </a:r>
            <a:r>
              <a:rPr lang="en-US" dirty="0" smtClean="0"/>
              <a:t> do </a:t>
            </a:r>
            <a:r>
              <a:rPr lang="en-US" dirty="0" err="1" smtClean="0"/>
              <a:t>meio</a:t>
            </a:r>
            <a:r>
              <a:rPr lang="en-US" dirty="0" smtClean="0"/>
              <a:t> do EV3.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 Last edit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348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Créditos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Esse</a:t>
            </a:r>
            <a:r>
              <a:rPr lang="en-US" dirty="0" smtClean="0"/>
              <a:t> tutorial </a:t>
            </a:r>
            <a:r>
              <a:rPr lang="en-US" dirty="0" err="1" smtClean="0"/>
              <a:t>foi</a:t>
            </a:r>
            <a:r>
              <a:rPr lang="en-US" dirty="0" smtClean="0"/>
              <a:t> </a:t>
            </a:r>
            <a:r>
              <a:rPr lang="en-US" dirty="0" err="1" smtClean="0"/>
              <a:t>criado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Sanjay Seshan e Arvind Seshan </a:t>
            </a:r>
            <a:endParaRPr lang="en-US" dirty="0" smtClean="0"/>
          </a:p>
          <a:p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lições</a:t>
            </a:r>
            <a:r>
              <a:rPr lang="en-US" dirty="0" smtClean="0"/>
              <a:t> </a:t>
            </a:r>
            <a:r>
              <a:rPr lang="en-US" dirty="0" err="1" smtClean="0"/>
              <a:t>disponíveis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www.ev3lessons.com</a:t>
            </a:r>
            <a:endParaRPr lang="en-US" dirty="0" smtClean="0"/>
          </a:p>
          <a:p>
            <a:r>
              <a:rPr lang="en-US" dirty="0" err="1"/>
              <a:t>Tradução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equipes</a:t>
            </a:r>
            <a:r>
              <a:rPr lang="en-US" dirty="0"/>
              <a:t> </a:t>
            </a:r>
            <a:r>
              <a:rPr lang="en-US" dirty="0" err="1"/>
              <a:t>GEETec</a:t>
            </a:r>
            <a:r>
              <a:rPr lang="en-US" dirty="0"/>
              <a:t> e P.E.A.R.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 Last edit 2014</a:t>
            </a:r>
            <a:endParaRPr lang="en-US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788453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Este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trabalho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é </a:t>
            </a:r>
            <a:r>
              <a:rPr kumimoji="0" lang="pt-BR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licenciado</a:t>
            </a:r>
            <a:r>
              <a:rPr kumimoji="0" lang="pt-BR" altLang="en-US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kumimoji="0" lang="en-US" altLang="en-US" sz="20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sobre</a:t>
            </a:r>
            <a:r>
              <a:rPr kumimoji="0" lang="en-US" altLang="en-US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kumimoji="0" lang="en-US" altLang="en-US" sz="20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um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a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8595" y="3767327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11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ermediatev2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rmediatev2" id="{63F5E447-E8B5-4335-8726-12777BA731C5}" vid="{7C754D33-5435-4000-AB94-F54A58B2A98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intermediatev2</Template>
  <TotalTime>2889</TotalTime>
  <Words>272</Words>
  <Application>Microsoft Macintosh PowerPoint</Application>
  <PresentationFormat>On-screen Show (4:3)</PresentationFormat>
  <Paragraphs>23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</vt:lpstr>
      <vt:lpstr>Calibri Light</vt:lpstr>
      <vt:lpstr>Helvetica Neue</vt:lpstr>
      <vt:lpstr>Arial</vt:lpstr>
      <vt:lpstr>intermediatev2</vt:lpstr>
      <vt:lpstr>LIÇÃO DE PROGRAMAÇÃO INTERMEDIÁRIA</vt:lpstr>
      <vt:lpstr>POR QUE calibrar?</vt:lpstr>
      <vt:lpstr>Programação para Calibração</vt:lpstr>
      <vt:lpstr>Créditos</vt:lpstr>
    </vt:vector>
  </TitlesOfParts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Aborting a Motor</dc:title>
  <dc:creator>Sanjay Seshan</dc:creator>
  <cp:lastModifiedBy>Srinivasan Seshan</cp:lastModifiedBy>
  <cp:revision>32</cp:revision>
  <dcterms:created xsi:type="dcterms:W3CDTF">2014-10-28T21:59:38Z</dcterms:created>
  <dcterms:modified xsi:type="dcterms:W3CDTF">2017-02-11T16:27:09Z</dcterms:modified>
</cp:coreProperties>
</file>