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84" r:id="rId5"/>
    <p:sldMasterId id="2147483796" r:id="rId6"/>
  </p:sldMasterIdLst>
  <p:notesMasterIdLst>
    <p:notesMasterId r:id="rId14"/>
  </p:notesMasterIdLst>
  <p:handoutMasterIdLst>
    <p:handoutMasterId r:id="rId15"/>
  </p:handoutMasterIdLst>
  <p:sldIdLst>
    <p:sldId id="422" r:id="rId7"/>
    <p:sldId id="418" r:id="rId8"/>
    <p:sldId id="414" r:id="rId9"/>
    <p:sldId id="415" r:id="rId10"/>
    <p:sldId id="411" r:id="rId11"/>
    <p:sldId id="412" r:id="rId12"/>
    <p:sldId id="4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71" autoAdjust="0"/>
  </p:normalViewPr>
  <p:slideViewPr>
    <p:cSldViewPr snapToGrid="0" snapToObjects="1">
      <p:cViewPr varScale="1">
        <p:scale>
          <a:sx n="70" d="100"/>
          <a:sy n="70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BY SANJAY &amp; ARVIND SESHAN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INTERMEDIATE PROGRAMMING </a:t>
            </a:r>
            <a:r>
              <a:rPr lang="en-US" sz="3600" dirty="0" smtClean="0"/>
              <a:t>LESSON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3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584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9112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747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0483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9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D69C-EE9A-5844-BDD2-EE495878225E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2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1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4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5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5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A7A654-5146-E645-87FB-4CABA52494D6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6"/>
            <a:ext cx="3657600" cy="2303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88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.com/en-us/mindstorms/downloa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Introdução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Sensor de </a:t>
            </a:r>
            <a:r>
              <a:rPr lang="en-US" dirty="0" err="1" smtClean="0"/>
              <a:t>Som</a:t>
            </a:r>
            <a:r>
              <a:rPr lang="en-US" dirty="0" smtClean="0"/>
              <a:t> do NXT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502903" y="5775716"/>
            <a:ext cx="8117227" cy="602769"/>
          </a:xfrm>
        </p:spPr>
        <p:txBody>
          <a:bodyPr/>
          <a:lstStyle/>
          <a:p>
            <a:pPr algn="ctr"/>
            <a:r>
              <a:rPr lang="en-US" dirty="0" err="1" smtClean="0"/>
              <a:t>Lição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Básica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da </a:t>
            </a:r>
            <a:r>
              <a:rPr lang="en-US" dirty="0" err="1" smtClean="0"/>
              <a:t>lição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o Sensor de </a:t>
            </a:r>
            <a:r>
              <a:rPr lang="en-US" dirty="0" err="1" smtClean="0"/>
              <a:t>Som</a:t>
            </a:r>
            <a:r>
              <a:rPr lang="en-US" dirty="0" smtClean="0"/>
              <a:t> no NXT com o EV3.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err="1" smtClean="0"/>
              <a:t>Pré-requisitos</a:t>
            </a:r>
            <a:r>
              <a:rPr lang="en-US" dirty="0" smtClean="0"/>
              <a:t>: </a:t>
            </a:r>
            <a:r>
              <a:rPr lang="en-US" dirty="0" err="1" smtClean="0"/>
              <a:t>Comutações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492876"/>
            <a:ext cx="3910084" cy="230356"/>
          </a:xfrm>
        </p:spPr>
        <p:txBody>
          <a:bodyPr/>
          <a:lstStyle/>
          <a:p>
            <a:r>
              <a:rPr lang="en-US" dirty="0" smtClean="0"/>
              <a:t>Copyright © EV3Lessons.com 2016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04/07/2016)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Instalando</a:t>
            </a:r>
            <a:r>
              <a:rPr lang="en-US" dirty="0" smtClean="0"/>
              <a:t> o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O </a:t>
            </a:r>
            <a:r>
              <a:rPr lang="en-US" b="0" dirty="0" err="1" smtClean="0"/>
              <a:t>bloco</a:t>
            </a:r>
            <a:r>
              <a:rPr lang="en-US" b="0" dirty="0" smtClean="0"/>
              <a:t> do Sensor de </a:t>
            </a:r>
            <a:r>
              <a:rPr lang="en-US" b="0" dirty="0" err="1" smtClean="0"/>
              <a:t>Som</a:t>
            </a:r>
            <a:r>
              <a:rPr lang="en-US" b="0" dirty="0" smtClean="0"/>
              <a:t> </a:t>
            </a:r>
            <a:r>
              <a:rPr lang="en-US" b="0" dirty="0" err="1" smtClean="0"/>
              <a:t>está</a:t>
            </a:r>
            <a:r>
              <a:rPr lang="en-US" b="0" dirty="0" smtClean="0"/>
              <a:t> </a:t>
            </a:r>
            <a:r>
              <a:rPr lang="en-US" b="0" dirty="0" err="1" smtClean="0"/>
              <a:t>disponível</a:t>
            </a:r>
            <a:r>
              <a:rPr lang="en-US" b="0" dirty="0" smtClean="0"/>
              <a:t> para no site LEGO.com:</a:t>
            </a:r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www.lego.com/en-us/mindstorms/downloads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err="1" smtClean="0"/>
              <a:t>Baixe</a:t>
            </a:r>
            <a:r>
              <a:rPr lang="en-US" b="0" dirty="0" smtClean="0"/>
              <a:t> o </a:t>
            </a:r>
            <a:r>
              <a:rPr lang="en-US" b="0" dirty="0" err="1" smtClean="0"/>
              <a:t>bloco</a:t>
            </a:r>
            <a:r>
              <a:rPr lang="en-US" b="0" dirty="0" smtClean="0"/>
              <a:t> </a:t>
            </a:r>
            <a:r>
              <a:rPr lang="en-US" b="0" dirty="0" err="1" smtClean="0"/>
              <a:t>usando</a:t>
            </a:r>
            <a:r>
              <a:rPr lang="en-US" b="0" dirty="0" smtClean="0"/>
              <a:t> a </a:t>
            </a:r>
            <a:r>
              <a:rPr lang="en-US" b="0" dirty="0" err="1" smtClean="0"/>
              <a:t>lição</a:t>
            </a:r>
            <a:r>
              <a:rPr lang="en-US" b="0" dirty="0" smtClean="0"/>
              <a:t> “Importing Additional Blocks” </a:t>
            </a:r>
            <a:r>
              <a:rPr lang="en-US" b="0" dirty="0" err="1" smtClean="0"/>
              <a:t>na</a:t>
            </a:r>
            <a:r>
              <a:rPr lang="en-US" b="0" dirty="0" smtClean="0"/>
              <a:t> aba “</a:t>
            </a:r>
            <a:r>
              <a:rPr lang="en-US" b="0" dirty="0" err="1" smtClean="0"/>
              <a:t>Básicas</a:t>
            </a:r>
            <a:r>
              <a:rPr lang="en-US" b="0" dirty="0" smtClean="0"/>
              <a:t>”.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173" y="4327685"/>
            <a:ext cx="2086862" cy="179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29" y="1707584"/>
            <a:ext cx="4379089" cy="2274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6375" y="3678796"/>
            <a:ext cx="1358153" cy="29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6017" y="3031840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375" y="4527341"/>
            <a:ext cx="1941373" cy="1598778"/>
          </a:xfrm>
          <a:prstGeom prst="rect">
            <a:avLst/>
          </a:prstGeom>
        </p:spPr>
      </p:pic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492876"/>
            <a:ext cx="3910084" cy="230356"/>
          </a:xfrm>
        </p:spPr>
        <p:txBody>
          <a:bodyPr/>
          <a:lstStyle/>
          <a:p>
            <a:r>
              <a:rPr lang="en-US" dirty="0" smtClean="0"/>
              <a:t>Copyright © EV3Lessons.com 2016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04/07/2016)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comutação</a:t>
            </a:r>
            <a:r>
              <a:rPr lang="en-US" altLang="en-US" dirty="0" smtClean="0"/>
              <a:t> – sensor de </a:t>
            </a:r>
            <a:r>
              <a:rPr lang="en-US" altLang="en-US" dirty="0" err="1" smtClean="0"/>
              <a:t>som</a:t>
            </a:r>
            <a:r>
              <a:rPr lang="en-US" altLang="en-US" smtClean="0"/>
              <a:t> NXT</a:t>
            </a:r>
            <a:endParaRPr lang="en-US" alt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 dirty="0"/>
              <a:t>Compare o </a:t>
            </a:r>
            <a:r>
              <a:rPr lang="en-US" altLang="en-US" sz="2200" dirty="0" err="1"/>
              <a:t>modo</a:t>
            </a:r>
            <a:endParaRPr lang="en-US" altLang="en-US" sz="2200" dirty="0"/>
          </a:p>
          <a:p>
            <a:pPr lvl="1">
              <a:buFont typeface="Arial" charset="0"/>
              <a:buChar char="•"/>
            </a:pPr>
            <a:r>
              <a:rPr lang="en-US" altLang="en-US" dirty="0"/>
              <a:t>dB</a:t>
            </a:r>
          </a:p>
          <a:p>
            <a:pPr lvl="2">
              <a:buFont typeface="Arial" charset="0"/>
              <a:buChar char="•"/>
            </a:pPr>
            <a:r>
              <a:rPr lang="en-US" dirty="0" err="1"/>
              <a:t>Nível</a:t>
            </a:r>
            <a:r>
              <a:rPr lang="en-US" dirty="0"/>
              <a:t> do </a:t>
            </a:r>
            <a:r>
              <a:rPr lang="en-US" dirty="0" err="1"/>
              <a:t>som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forma de </a:t>
            </a:r>
            <a:r>
              <a:rPr lang="en-US" dirty="0" err="1"/>
              <a:t>porcentagem</a:t>
            </a:r>
            <a:r>
              <a:rPr lang="en-US" dirty="0"/>
              <a:t>.</a:t>
            </a:r>
          </a:p>
          <a:p>
            <a:pPr lvl="1">
              <a:buFont typeface="Arial" charset="0"/>
              <a:buChar char="•"/>
            </a:pPr>
            <a:r>
              <a:rPr lang="en-US" altLang="en-US" dirty="0" err="1"/>
              <a:t>dBa</a:t>
            </a:r>
            <a:endParaRPr lang="en-US" altLang="en-US" dirty="0"/>
          </a:p>
          <a:p>
            <a:pPr lvl="2">
              <a:buFont typeface="Arial" charset="0"/>
              <a:buChar char="•"/>
            </a:pPr>
            <a:r>
              <a:rPr lang="en-US" dirty="0" err="1"/>
              <a:t>Nível</a:t>
            </a:r>
            <a:r>
              <a:rPr lang="en-US" dirty="0"/>
              <a:t> do </a:t>
            </a:r>
            <a:r>
              <a:rPr lang="en-US" dirty="0" err="1"/>
              <a:t>som</a:t>
            </a:r>
            <a:r>
              <a:rPr lang="en-US" dirty="0"/>
              <a:t>, </a:t>
            </a:r>
            <a:r>
              <a:rPr lang="en-US" dirty="0" err="1"/>
              <a:t>ajustado</a:t>
            </a:r>
            <a:r>
              <a:rPr lang="en-US" dirty="0"/>
              <a:t> para se </a:t>
            </a:r>
            <a:r>
              <a:rPr lang="en-US" dirty="0" err="1"/>
              <a:t>aproximar</a:t>
            </a:r>
            <a:r>
              <a:rPr lang="en-US" dirty="0"/>
              <a:t> a </a:t>
            </a:r>
            <a:r>
              <a:rPr lang="en-US" dirty="0" err="1"/>
              <a:t>sensibilidade</a:t>
            </a:r>
            <a:r>
              <a:rPr lang="en-US" dirty="0"/>
              <a:t> da </a:t>
            </a:r>
            <a:r>
              <a:rPr lang="en-US" dirty="0" err="1"/>
              <a:t>orelha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, e </a:t>
            </a:r>
            <a:r>
              <a:rPr lang="en-US" dirty="0" err="1"/>
              <a:t>então</a:t>
            </a:r>
            <a:r>
              <a:rPr lang="en-US" dirty="0"/>
              <a:t> é </a:t>
            </a:r>
            <a:r>
              <a:rPr lang="en-US" dirty="0" err="1"/>
              <a:t>demonstrado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forma de </a:t>
            </a:r>
            <a:r>
              <a:rPr lang="en-US" dirty="0" err="1"/>
              <a:t>porcentagem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r>
              <a:rPr lang="pt-BR" sz="2200" dirty="0"/>
              <a:t>Fonte: Menu de Ajuda do EV3</a:t>
            </a: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501" y="1723452"/>
            <a:ext cx="3283510" cy="4453870"/>
          </a:xfrm>
          <a:prstGeom prst="rect">
            <a:avLst/>
          </a:prstGeom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492876"/>
            <a:ext cx="3910084" cy="230356"/>
          </a:xfrm>
        </p:spPr>
        <p:txBody>
          <a:bodyPr/>
          <a:lstStyle/>
          <a:p>
            <a:r>
              <a:rPr lang="en-US" dirty="0" smtClean="0"/>
              <a:t>Copyright © EV3Lessons.com 2016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04/07/2016)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Desafio</a:t>
            </a:r>
            <a:r>
              <a:rPr lang="en-US" dirty="0" smtClean="0"/>
              <a:t> do sensor de </a:t>
            </a:r>
            <a:r>
              <a:rPr lang="en-US" dirty="0" err="1" smtClean="0"/>
              <a:t>som</a:t>
            </a:r>
            <a:endParaRPr lang="en-US" altLang="en-US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Faça</a:t>
            </a:r>
            <a:r>
              <a:rPr lang="en-US" altLang="en-US" dirty="0" smtClean="0"/>
              <a:t> um </a:t>
            </a:r>
            <a:r>
              <a:rPr lang="en-US" altLang="en-US" dirty="0" err="1" smtClean="0"/>
              <a:t>programa</a:t>
            </a:r>
            <a:r>
              <a:rPr lang="en-US" altLang="en-US" dirty="0" smtClean="0"/>
              <a:t> de “</a:t>
            </a:r>
            <a:r>
              <a:rPr lang="en-US" altLang="en-US" dirty="0" err="1" smtClean="0"/>
              <a:t>Celebração</a:t>
            </a:r>
            <a:r>
              <a:rPr lang="en-US" altLang="en-US" dirty="0" smtClean="0"/>
              <a:t>” </a:t>
            </a:r>
            <a:r>
              <a:rPr lang="en-US" altLang="en-US" dirty="0" err="1" smtClean="0"/>
              <a:t>onde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robô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mova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rápido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devagar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dependendo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quão</a:t>
            </a:r>
            <a:r>
              <a:rPr lang="en-US" altLang="en-US" dirty="0" smtClean="0"/>
              <a:t> alto o </a:t>
            </a:r>
            <a:r>
              <a:rPr lang="en-US" altLang="en-US" dirty="0" err="1" smtClean="0"/>
              <a:t>som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está</a:t>
            </a:r>
            <a:r>
              <a:rPr lang="en-US" altLang="en-US" dirty="0" smtClean="0"/>
              <a:t>.</a:t>
            </a:r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Dica</a:t>
            </a:r>
            <a:r>
              <a:rPr lang="en-US" altLang="en-US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en-US" altLang="en-US" dirty="0" err="1" smtClean="0"/>
              <a:t>Comutação</a:t>
            </a:r>
            <a:r>
              <a:rPr lang="en-US" altLang="en-US" dirty="0" smtClean="0"/>
              <a:t> – o </a:t>
            </a:r>
            <a:r>
              <a:rPr lang="en-US" altLang="en-US" dirty="0" err="1" smtClean="0"/>
              <a:t>bloco</a:t>
            </a:r>
            <a:r>
              <a:rPr lang="en-US" altLang="en-US" dirty="0" smtClean="0"/>
              <a:t> Sensor de </a:t>
            </a:r>
            <a:r>
              <a:rPr lang="en-US" altLang="en-US" dirty="0" err="1" smtClean="0"/>
              <a:t>Som</a:t>
            </a:r>
            <a:r>
              <a:rPr lang="en-US" altLang="en-US" dirty="0" smtClean="0"/>
              <a:t> do NXT </a:t>
            </a:r>
            <a:r>
              <a:rPr lang="en-US" altLang="en-US" dirty="0" err="1" smtClean="0"/>
              <a:t>será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usado</a:t>
            </a:r>
            <a:r>
              <a:rPr lang="en-US" altLang="en-US" dirty="0" smtClean="0"/>
              <a:t>;</a:t>
            </a:r>
          </a:p>
          <a:p>
            <a:pPr lvl="1">
              <a:buFont typeface="Arial" charset="0"/>
              <a:buChar char="•"/>
            </a:pPr>
            <a:r>
              <a:rPr lang="en-US" altLang="en-US" dirty="0" err="1" smtClean="0"/>
              <a:t>Você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usar</a:t>
            </a:r>
            <a:r>
              <a:rPr lang="en-US" altLang="en-US" dirty="0" smtClean="0"/>
              <a:t> dB </a:t>
            </a:r>
            <a:r>
              <a:rPr lang="en-US" altLang="en-US" dirty="0" err="1" smtClean="0"/>
              <a:t>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dBa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esse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desafio</a:t>
            </a:r>
            <a:r>
              <a:rPr lang="en-US" altLang="en-US" dirty="0" smtClean="0"/>
              <a:t>.</a:t>
            </a:r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492876"/>
            <a:ext cx="3910084" cy="230356"/>
          </a:xfrm>
        </p:spPr>
        <p:txBody>
          <a:bodyPr/>
          <a:lstStyle/>
          <a:p>
            <a:r>
              <a:rPr lang="en-US" dirty="0" smtClean="0"/>
              <a:t>Copyright © EV3Lessons.com 2016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04/07/2016)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4" y="1282271"/>
            <a:ext cx="5503676" cy="427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328" y="4027075"/>
            <a:ext cx="176766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Vá</a:t>
            </a:r>
            <a:r>
              <a:rPr lang="en-US" dirty="0" smtClean="0"/>
              <a:t> para </a:t>
            </a:r>
            <a:r>
              <a:rPr lang="en-US" dirty="0" err="1" smtClean="0"/>
              <a:t>frente</a:t>
            </a:r>
            <a:r>
              <a:rPr lang="en-US" dirty="0" smtClean="0"/>
              <a:t> </a:t>
            </a:r>
            <a:r>
              <a:rPr lang="en-US" dirty="0" err="1" smtClean="0"/>
              <a:t>vagarosamente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som</a:t>
            </a:r>
            <a:r>
              <a:rPr lang="en-US" dirty="0" smtClean="0"/>
              <a:t> for </a:t>
            </a:r>
            <a:r>
              <a:rPr lang="en-US" dirty="0" err="1" smtClean="0"/>
              <a:t>baixo</a:t>
            </a:r>
            <a:r>
              <a:rPr lang="en-US" dirty="0" smtClean="0"/>
              <a:t> (&lt;50).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3666" y="1637981"/>
            <a:ext cx="1586051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Vá</a:t>
            </a:r>
            <a:r>
              <a:rPr lang="en-US" dirty="0" smtClean="0"/>
              <a:t> para </a:t>
            </a:r>
            <a:r>
              <a:rPr lang="en-US" dirty="0" err="1" smtClean="0"/>
              <a:t>frente</a:t>
            </a:r>
            <a:r>
              <a:rPr lang="en-US" dirty="0" smtClean="0"/>
              <a:t> </a:t>
            </a:r>
            <a:r>
              <a:rPr lang="en-US" dirty="0" err="1" smtClean="0"/>
              <a:t>rapidamente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som</a:t>
            </a:r>
            <a:r>
              <a:rPr lang="en-US" dirty="0" smtClean="0"/>
              <a:t> for alto (&gt;50).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492876"/>
            <a:ext cx="3910084" cy="230356"/>
          </a:xfrm>
        </p:spPr>
        <p:txBody>
          <a:bodyPr/>
          <a:lstStyle/>
          <a:p>
            <a:r>
              <a:rPr lang="en-US" dirty="0" smtClean="0"/>
              <a:t>Copyright © EV3Lessons.com 2016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04/07/2016)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624"/>
            <a:ext cx="8245474" cy="4595265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Este </a:t>
            </a:r>
            <a:r>
              <a:rPr lang="en-US" sz="1800" dirty="0" err="1"/>
              <a:t>turorial</a:t>
            </a:r>
            <a:r>
              <a:rPr lang="en-US" sz="1800" dirty="0"/>
              <a:t> </a:t>
            </a: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criado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Sanjay </a:t>
            </a:r>
            <a:r>
              <a:rPr lang="en-US" sz="1800" dirty="0" err="1"/>
              <a:t>Seshan</a:t>
            </a:r>
            <a:r>
              <a:rPr lang="en-US" sz="1800" dirty="0"/>
              <a:t> e </a:t>
            </a:r>
            <a:r>
              <a:rPr lang="en-US" sz="1800" dirty="0" err="1"/>
              <a:t>Arvind</a:t>
            </a:r>
            <a:r>
              <a:rPr lang="en-US" sz="1800" dirty="0"/>
              <a:t> </a:t>
            </a:r>
            <a:r>
              <a:rPr lang="en-US" sz="1800" dirty="0" err="1"/>
              <a:t>Seshan</a:t>
            </a:r>
            <a:r>
              <a:rPr lang="en-US" sz="18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/>
              <a:t>lição</a:t>
            </a:r>
            <a:r>
              <a:rPr lang="en-US" sz="1800" dirty="0"/>
              <a:t> </a:t>
            </a: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traduzida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Luiz Gabriel Vieira Costa da </a:t>
            </a:r>
            <a:r>
              <a:rPr lang="en-US" sz="1800" dirty="0" err="1"/>
              <a:t>equipe</a:t>
            </a:r>
            <a:r>
              <a:rPr lang="en-US" sz="1800" dirty="0"/>
              <a:t> TILT</a:t>
            </a:r>
            <a:r>
              <a:rPr lang="en-US" sz="1800" dirty="0" smtClean="0"/>
              <a:t>;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Mais</a:t>
            </a:r>
            <a:r>
              <a:rPr lang="en-US" sz="1800" dirty="0"/>
              <a:t> </a:t>
            </a:r>
            <a:r>
              <a:rPr lang="en-US" sz="1800" dirty="0" err="1"/>
              <a:t>lições</a:t>
            </a:r>
            <a:r>
              <a:rPr lang="en-US" sz="1800" dirty="0"/>
              <a:t> </a:t>
            </a:r>
            <a:r>
              <a:rPr lang="en-US" sz="1800" dirty="0" err="1"/>
              <a:t>estão</a:t>
            </a:r>
            <a:r>
              <a:rPr lang="en-US" sz="1800" dirty="0"/>
              <a:t> </a:t>
            </a:r>
            <a:r>
              <a:rPr lang="en-US" sz="1800" dirty="0" err="1"/>
              <a:t>disponíveis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www.ev3lessons.com</a:t>
            </a:r>
            <a:r>
              <a:rPr lang="en-US" sz="1800" dirty="0"/>
              <a:t>.</a:t>
            </a:r>
          </a:p>
          <a:p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Este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trabalho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é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licenciado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 Neue"/>
              </a:rPr>
              <a:t>por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465580"/>
            <a:ext cx="3910084" cy="230356"/>
          </a:xfrm>
        </p:spPr>
        <p:txBody>
          <a:bodyPr/>
          <a:lstStyle/>
          <a:p>
            <a:r>
              <a:rPr lang="en-US" dirty="0" smtClean="0"/>
              <a:t>Copyright © EV3Lessons.com 2016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04/07/2016)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6567</TotalTime>
  <Words>302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Custom Design</vt:lpstr>
      <vt:lpstr>beginner</vt:lpstr>
      <vt:lpstr>1_Custom Design</vt:lpstr>
      <vt:lpstr>intermediate</vt:lpstr>
      <vt:lpstr>1_beginner</vt:lpstr>
      <vt:lpstr>2_Custom Design</vt:lpstr>
      <vt:lpstr>Lição de programação Básica</vt:lpstr>
      <vt:lpstr>Objetivos da lição</vt:lpstr>
      <vt:lpstr>Instalando o bloco de som</vt:lpstr>
      <vt:lpstr>comutação – sensor de som NXT</vt:lpstr>
      <vt:lpstr>Desafio do sensor de som</vt:lpstr>
      <vt:lpstr>Solução do desafio</vt:lpstr>
      <vt:lpstr>Créditos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Luiz Gabriel</cp:lastModifiedBy>
  <cp:revision>49</cp:revision>
  <cp:lastPrinted>2015-11-14T12:58:37Z</cp:lastPrinted>
  <dcterms:created xsi:type="dcterms:W3CDTF">2014-08-07T02:19:13Z</dcterms:created>
  <dcterms:modified xsi:type="dcterms:W3CDTF">2016-11-11T22:47:37Z</dcterms:modified>
</cp:coreProperties>
</file>