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13"/>
  </p:notesMasterIdLst>
  <p:handoutMasterIdLst>
    <p:handoutMasterId r:id="rId14"/>
  </p:handoutMasterIdLst>
  <p:sldIdLst>
    <p:sldId id="347" r:id="rId2"/>
    <p:sldId id="356" r:id="rId3"/>
    <p:sldId id="374" r:id="rId4"/>
    <p:sldId id="377" r:id="rId5"/>
    <p:sldId id="375" r:id="rId6"/>
    <p:sldId id="382" r:id="rId7"/>
    <p:sldId id="376" r:id="rId8"/>
    <p:sldId id="378" r:id="rId9"/>
    <p:sldId id="381" r:id="rId10"/>
    <p:sldId id="383" r:id="rId11"/>
    <p:sldId id="3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4" autoAdjust="0"/>
    <p:restoredTop sz="99563" autoAdjust="0"/>
  </p:normalViewPr>
  <p:slideViewPr>
    <p:cSldViewPr snapToGrid="0" snapToObjects="1">
      <p:cViewPr varScale="1">
        <p:scale>
          <a:sx n="113" d="100"/>
          <a:sy n="113" d="100"/>
        </p:scale>
        <p:origin x="-96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27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A3B4-5499-9244-86B5-B0871A9DDD84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B77E-72D5-284D-AE7A-D8D155D76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03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EFF1E-85A1-6640-AFB9-C38833E80A84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67457-1E83-1040-AFF7-8D09C473D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8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B4C-BF2C-C844-B93C-AC8EC5D17265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5FB4-8433-B842-B8FD-9434E4361842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692-8674-7143-B27E-50F12C721844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45474" cy="4373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E70BD-E5FB-3B47-A36E-8EBEF75E7C48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F759-15EF-FC48-BF6E-D6CCB5426946}" type="datetime1">
              <a:rPr lang="en-US" smtClean="0"/>
              <a:t>10/23/14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800"/>
            <a:ext cx="387752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23" y="1574800"/>
            <a:ext cx="3815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6E82-B523-634B-B5D2-227E138D2EBE}" type="datetime1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7F67-FC0D-384D-AEA8-C540F5837426}" type="datetime1">
              <a:rPr lang="en-US" smtClean="0"/>
              <a:t>10/23/14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7C10-7F3D-8146-BFBF-45B719932F28}" type="datetime1">
              <a:rPr lang="en-US" smtClean="0"/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D1F7-5711-8C4D-B474-527921220A16}" type="datetime1">
              <a:rPr lang="en-US" smtClean="0"/>
              <a:t>10/23/14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EF42-64E6-0B40-A937-A12CB534B371}" type="datetime1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8F812-1332-2943-9BFE-6F494C1DBE47}" type="datetime1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4547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20BF90A-0419-1B45-B0A6-AFDB83D77301}" type="datetime1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492875"/>
            <a:ext cx="4943061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DBC7FC8-25FB-FC45-8177-2B991DA677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eam@droidsrobotics.org" TargetMode="Externa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602" y="909488"/>
            <a:ext cx="8599837" cy="4571999"/>
          </a:xfrm>
        </p:spPr>
        <p:txBody>
          <a:bodyPr/>
          <a:lstStyle/>
          <a:p>
            <a:r>
              <a:rPr lang="en-US" sz="5400" dirty="0" smtClean="0"/>
              <a:t>INTERMEDIATE</a:t>
            </a:r>
            <a:br>
              <a:rPr lang="en-US" sz="5400" dirty="0" smtClean="0"/>
            </a:br>
            <a:r>
              <a:rPr lang="en-US" sz="5400" dirty="0" smtClean="0"/>
              <a:t>programming LESSON: 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4000" dirty="0" smtClean="0">
                <a:solidFill>
                  <a:srgbClr val="0000FF"/>
                </a:solidFill>
              </a:rPr>
              <a:t>different ways of </a:t>
            </a:r>
            <a:r>
              <a:rPr lang="en-US" sz="4000" dirty="0" err="1" smtClean="0">
                <a:solidFill>
                  <a:srgbClr val="0000FF"/>
                </a:solidFill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</a:rPr>
              <a:t>ovING</a:t>
            </a:r>
            <a:r>
              <a:rPr lang="en-US" sz="4000" dirty="0" smtClean="0">
                <a:solidFill>
                  <a:srgbClr val="0000FF"/>
                </a:solidFill>
              </a:rPr>
              <a:t>: </a:t>
            </a:r>
            <a:r>
              <a:rPr lang="en-US" sz="4000" dirty="0" err="1" smtClean="0">
                <a:solidFill>
                  <a:srgbClr val="0000FF"/>
                </a:solidFill>
              </a:rPr>
              <a:t>SynChronization</a:t>
            </a:r>
            <a:r>
              <a:rPr lang="en-US" sz="4000" dirty="0" smtClean="0">
                <a:solidFill>
                  <a:srgbClr val="0000FF"/>
                </a:solidFill>
              </a:rPr>
              <a:t>, </a:t>
            </a:r>
            <a:r>
              <a:rPr lang="en-US" sz="4000" dirty="0" err="1" smtClean="0">
                <a:solidFill>
                  <a:srgbClr val="0000FF"/>
                </a:solidFill>
              </a:rPr>
              <a:t>RegULAted</a:t>
            </a:r>
            <a:r>
              <a:rPr lang="en-US" sz="4000" dirty="0" smtClean="0">
                <a:solidFill>
                  <a:srgbClr val="0000FF"/>
                </a:solidFill>
              </a:rPr>
              <a:t> POWER, 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4000" dirty="0" smtClean="0">
                <a:solidFill>
                  <a:srgbClr val="0000FF"/>
                </a:solidFill>
              </a:rPr>
              <a:t>Ramp UP &amp; Down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558" y="6124719"/>
            <a:ext cx="6858000" cy="462960"/>
          </a:xfrm>
        </p:spPr>
        <p:txBody>
          <a:bodyPr/>
          <a:lstStyle/>
          <a:p>
            <a:r>
              <a:rPr lang="en-US" dirty="0" smtClean="0"/>
              <a:t>By Droids Robotics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5925554" cy="283845"/>
          </a:xfrm>
        </p:spPr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Picture 4" descr="Droidslo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92" y="457585"/>
            <a:ext cx="2061923" cy="206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0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DEGREES Vs. Seconds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9165" y="2389646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Stalled Robot</a:t>
            </a:r>
          </a:p>
          <a:p>
            <a:pPr algn="ctr"/>
            <a:r>
              <a:rPr lang="en-US" dirty="0" smtClean="0"/>
              <a:t>Robot gets stuck. Finishes only when released.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9078" y="2380661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 smtClean="0"/>
              <a:t>Unstalled</a:t>
            </a:r>
            <a:r>
              <a:rPr lang="en-US" b="1" u="sng" dirty="0" smtClean="0"/>
              <a:t> Robot</a:t>
            </a:r>
          </a:p>
          <a:p>
            <a:pPr algn="ctr"/>
            <a:r>
              <a:rPr lang="en-US" dirty="0"/>
              <a:t>Robot gets </a:t>
            </a:r>
            <a:r>
              <a:rPr lang="en-US" dirty="0" smtClean="0"/>
              <a:t>stuck</a:t>
            </a:r>
            <a:r>
              <a:rPr lang="en-US" dirty="0"/>
              <a:t> </a:t>
            </a:r>
            <a:r>
              <a:rPr lang="en-US" dirty="0" smtClean="0"/>
              <a:t>but still finishes (you can hear the sound)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333" y="1524318"/>
            <a:ext cx="468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Click to Watch Videos</a:t>
            </a:r>
            <a:endParaRPr lang="en-US" sz="3600" dirty="0">
              <a:solidFill>
                <a:srgbClr val="3366FF"/>
              </a:solidFill>
            </a:endParaRPr>
          </a:p>
        </p:txBody>
      </p:sp>
      <p:pic>
        <p:nvPicPr>
          <p:cNvPr id="8" name="000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830" y="3631592"/>
            <a:ext cx="3941200" cy="2216925"/>
          </a:xfrm>
          <a:prstGeom prst="rect">
            <a:avLst/>
          </a:prstGeom>
        </p:spPr>
      </p:pic>
      <p:pic>
        <p:nvPicPr>
          <p:cNvPr id="9" name="0001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9078" y="3631592"/>
            <a:ext cx="3785471" cy="21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1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63865"/>
            <a:ext cx="8245474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This lesson was made by Arvind </a:t>
            </a:r>
            <a:r>
              <a:rPr lang="en-US" b="0" dirty="0" smtClean="0"/>
              <a:t>Seshan and Sanjay Seshan </a:t>
            </a:r>
            <a:r>
              <a:rPr lang="en-US" b="0" dirty="0" smtClean="0"/>
              <a:t>from FLL Team </a:t>
            </a:r>
            <a:r>
              <a:rPr lang="en-US" b="0" dirty="0" smtClean="0"/>
              <a:t>Not </a:t>
            </a:r>
            <a:r>
              <a:rPr lang="en-US" b="0" dirty="0" smtClean="0"/>
              <a:t>the Droids You Are Looking For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This material is free to use and distribute. 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Please send us an email letting us know if you liked the material, how you used it, and if you have any corrections or suggestions for improvement.</a:t>
            </a:r>
          </a:p>
          <a:p>
            <a:pPr lvl="2"/>
            <a:r>
              <a:rPr lang="en-US" dirty="0" smtClean="0">
                <a:hlinkClick r:id="rId2"/>
              </a:rPr>
              <a:t>team@droidsrobotics.org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More lessons at: www.ev3lessons.com</a:t>
            </a:r>
            <a:endParaRPr lang="en-US" b="0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Picture 4" descr="Droids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03" y="5277849"/>
            <a:ext cx="1498871" cy="14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4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22459"/>
            <a:ext cx="7886700" cy="3226621"/>
          </a:xfrm>
        </p:spPr>
        <p:txBody>
          <a:bodyPr>
            <a:normAutofit/>
          </a:bodyPr>
          <a:lstStyle/>
          <a:p>
            <a:pPr marL="233363" indent="-233363">
              <a:buFont typeface="Arial"/>
              <a:buChar char="•"/>
            </a:pPr>
            <a:r>
              <a:rPr lang="en-US" sz="2800" b="0" dirty="0" smtClean="0"/>
              <a:t>The goal of this lesson is to teach you different blocks for moving the robot and when to use which block</a:t>
            </a:r>
          </a:p>
          <a:p>
            <a:pPr marL="233363" indent="-233363">
              <a:buFont typeface="Arial"/>
              <a:buChar char="•"/>
            </a:pPr>
            <a:r>
              <a:rPr lang="en-US" sz="2800" b="0" dirty="0" smtClean="0"/>
              <a:t>It can be confusing to figure out which block </a:t>
            </a:r>
            <a:r>
              <a:rPr lang="en-US" sz="2800" b="0" dirty="0" smtClean="0"/>
              <a:t>to use to </a:t>
            </a:r>
            <a:r>
              <a:rPr lang="en-US" sz="2800" b="0" dirty="0" smtClean="0"/>
              <a:t>move the motor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3363" indent="-233363"/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Ways To Move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974" y="1503742"/>
            <a:ext cx="4624700" cy="196682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How are these different from each other in terms of the following?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Power Regulation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Motor Synchronization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Ramp up/ramp 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7" name="Picture 6" descr="Screen Shot 2014-10-23 at 6.20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7975" b="14315"/>
          <a:stretch/>
        </p:blipFill>
        <p:spPr>
          <a:xfrm>
            <a:off x="457200" y="1205064"/>
            <a:ext cx="3620774" cy="1213910"/>
          </a:xfrm>
          <a:prstGeom prst="rect">
            <a:avLst/>
          </a:prstGeom>
        </p:spPr>
      </p:pic>
      <p:pic>
        <p:nvPicPr>
          <p:cNvPr id="8" name="Picture 7" descr="Screen Shot 2014-10-23 at 6.20.5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9903" b="7642"/>
          <a:stretch/>
        </p:blipFill>
        <p:spPr>
          <a:xfrm>
            <a:off x="457200" y="2497640"/>
            <a:ext cx="3425772" cy="1151889"/>
          </a:xfrm>
          <a:prstGeom prst="rect">
            <a:avLst/>
          </a:prstGeom>
        </p:spPr>
      </p:pic>
      <p:pic>
        <p:nvPicPr>
          <p:cNvPr id="12" name="Picture 11" descr="Screen Shot 2014-10-23 at 9.01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4" y="5146675"/>
            <a:ext cx="8394700" cy="1346200"/>
          </a:xfrm>
          <a:prstGeom prst="rect">
            <a:avLst/>
          </a:prstGeom>
        </p:spPr>
      </p:pic>
      <p:pic>
        <p:nvPicPr>
          <p:cNvPr id="13" name="Picture 12" descr="Screen Shot 2014-10-23 at 9.01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1" y="3649529"/>
            <a:ext cx="8356600" cy="1435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863" y="1503742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863" y="2881086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4863" y="4240886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4863" y="5595754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0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Regulated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39331"/>
            <a:ext cx="8029159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/>
              <a:t>Regulated </a:t>
            </a:r>
            <a:r>
              <a:rPr lang="en-US" sz="2400" b="0" dirty="0" smtClean="0"/>
              <a:t>power tries to move the robot at a fixed target speed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When the robot has trouble moving because it is heavy, it is moving uphill, its battery is dead, or it is blocked, power regulation</a:t>
            </a:r>
            <a:r>
              <a:rPr lang="en-US" sz="2400" b="0" dirty="0" smtClean="0">
                <a:sym typeface="Wingdings"/>
              </a:rPr>
              <a:t> gives more power to the motor to reach its target speed</a:t>
            </a:r>
            <a:endParaRPr lang="en-US" sz="2400" b="0" dirty="0"/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This is good for ensuring that the robot is moving at a predictable speed</a:t>
            </a:r>
          </a:p>
          <a:p>
            <a:pPr marL="342900" indent="-342900">
              <a:buFont typeface="Arial"/>
              <a:buChar char="•"/>
            </a:pPr>
            <a:endParaRPr lang="en-US" sz="24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295"/>
            <a:ext cx="8095369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Synchronized motors </a:t>
            </a:r>
            <a:r>
              <a:rPr lang="en-US" sz="2400" b="0" dirty="0"/>
              <a:t>m</a:t>
            </a:r>
            <a:r>
              <a:rPr lang="en-US" sz="2400" b="0" dirty="0" smtClean="0"/>
              <a:t>akes sure that both motors turn the same amount (or at some fixed ratio)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If one wheel gets stuck, it prevents the other wheel from spinning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If you have the motors turning the same amount, it helps ensure that the robot moves straight when one wheel is slowed by friction or anything else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When you have synchronized motors with a ratio, it makes the robot make predictable and smooth turns</a:t>
            </a:r>
          </a:p>
          <a:p>
            <a:pPr marL="342900" indent="-342900">
              <a:buFont typeface="Arial"/>
              <a:buChar char="•"/>
            </a:pPr>
            <a:endParaRPr lang="en-US" sz="1800" b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5667" y="5286355"/>
            <a:ext cx="3341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Videos on next slide</a:t>
            </a:r>
            <a:endParaRPr lang="en-US" sz="3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6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Synchronized vs. Unsynchronized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00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58" y="3402880"/>
            <a:ext cx="3861421" cy="2172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058" y="2479550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Synchronized motors</a:t>
            </a:r>
          </a:p>
          <a:p>
            <a:pPr algn="ctr"/>
            <a:r>
              <a:rPr lang="en-US" dirty="0" smtClean="0">
                <a:sym typeface="Wingdings"/>
              </a:rPr>
              <a:t>One </a:t>
            </a:r>
            <a:r>
              <a:rPr lang="en-US" dirty="0">
                <a:sym typeface="Wingdings"/>
              </a:rPr>
              <a:t>motor getting stuck causes other motor to stop</a:t>
            </a:r>
            <a:endParaRPr lang="en-US" b="1" u="sng" dirty="0"/>
          </a:p>
        </p:txBody>
      </p:sp>
      <p:pic>
        <p:nvPicPr>
          <p:cNvPr id="7" name="0001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2971" y="3402880"/>
            <a:ext cx="3965562" cy="2230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2971" y="2470565"/>
            <a:ext cx="3861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Unsynchronized motors</a:t>
            </a:r>
          </a:p>
          <a:p>
            <a:pPr algn="ctr"/>
            <a:r>
              <a:rPr lang="en-US" dirty="0" smtClean="0">
                <a:sym typeface="Wingdings"/>
              </a:rPr>
              <a:t>Second </a:t>
            </a:r>
            <a:r>
              <a:rPr lang="en-US" dirty="0">
                <a:sym typeface="Wingdings"/>
              </a:rPr>
              <a:t>motor continues when first gets stuck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2135333" y="1524318"/>
            <a:ext cx="468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Click to Watch Videos</a:t>
            </a:r>
            <a:endParaRPr lang="en-US" sz="3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2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 Up / Ramp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88933"/>
            <a:ext cx="8245474" cy="43735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Ramp up makes the robot speed up gradually at the beginning of a move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Ramp down makes the robot brake gradually at the end</a:t>
            </a:r>
          </a:p>
          <a:p>
            <a:pPr marL="342900" indent="-342900">
              <a:buFont typeface="Arial"/>
              <a:buChar char="•"/>
            </a:pPr>
            <a:r>
              <a:rPr lang="en-US" sz="2400" b="0" dirty="0" smtClean="0"/>
              <a:t>Without ramp up/ramp down you might see the robot jerk at the beginning or end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The robot will still adjust its motors after a brake to reach that target rotation sensor value but this may still be less accurate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Ways To Move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35953"/>
              </p:ext>
            </p:extLst>
          </p:nvPr>
        </p:nvGraphicFramePr>
        <p:xfrm>
          <a:off x="335597" y="1622839"/>
          <a:ext cx="8412810" cy="458662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95905"/>
                <a:gridCol w="1095905"/>
                <a:gridCol w="1095905"/>
                <a:gridCol w="1698299"/>
                <a:gridCol w="1673083"/>
                <a:gridCol w="1753713"/>
              </a:tblGrid>
              <a:tr h="6047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Regulated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Power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Synchronized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Motors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Ramp Up</a:t>
                      </a:r>
                      <a:r>
                        <a:rPr lang="en-US" sz="1600" baseline="0" dirty="0" smtClean="0"/>
                        <a:t> /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Ramp Down</a:t>
                      </a:r>
                      <a:endParaRPr lang="en-US" sz="1600" dirty="0"/>
                    </a:p>
                  </a:txBody>
                  <a:tcPr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</a:tr>
              <a:tr h="995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36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pic>
        <p:nvPicPr>
          <p:cNvPr id="5" name="Picture 4" descr="Screen Shot 2014-10-23 at 6.51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21"/>
          <a:stretch/>
        </p:blipFill>
        <p:spPr>
          <a:xfrm>
            <a:off x="592067" y="5273060"/>
            <a:ext cx="2711198" cy="903365"/>
          </a:xfrm>
          <a:prstGeom prst="rect">
            <a:avLst/>
          </a:prstGeom>
        </p:spPr>
      </p:pic>
      <p:pic>
        <p:nvPicPr>
          <p:cNvPr id="6" name="Picture 5" descr="Screen Shot 2014-10-23 at 6.50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04"/>
          <a:stretch/>
        </p:blipFill>
        <p:spPr>
          <a:xfrm>
            <a:off x="632061" y="4268651"/>
            <a:ext cx="2637487" cy="881351"/>
          </a:xfrm>
          <a:prstGeom prst="rect">
            <a:avLst/>
          </a:prstGeom>
        </p:spPr>
      </p:pic>
      <p:pic>
        <p:nvPicPr>
          <p:cNvPr id="7" name="Picture 6" descr="Screen Shot 2014-10-23 at 6.20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7975" b="14315"/>
          <a:stretch/>
        </p:blipFill>
        <p:spPr>
          <a:xfrm>
            <a:off x="644619" y="2259754"/>
            <a:ext cx="2703602" cy="906417"/>
          </a:xfrm>
          <a:prstGeom prst="rect">
            <a:avLst/>
          </a:prstGeom>
        </p:spPr>
      </p:pic>
      <p:pic>
        <p:nvPicPr>
          <p:cNvPr id="8" name="Picture 7" descr="Screen Shot 2014-10-23 at 6.20.5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9903" b="7642"/>
          <a:stretch/>
        </p:blipFill>
        <p:spPr>
          <a:xfrm>
            <a:off x="655710" y="3273308"/>
            <a:ext cx="2703750" cy="909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451" y="2496841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451" y="3499177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451" y="4425552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451" y="5517088"/>
            <a:ext cx="1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5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DEGREES Vs. Seconds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2014, Droids Robotics, v. 1.0, www.droidsrobotics.org, team@droidsrobotics.org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6647" y="1401073"/>
            <a:ext cx="4097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Move Degrees/Rotations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Block does </a:t>
            </a:r>
            <a:r>
              <a:rPr lang="en-US" sz="2000" dirty="0"/>
              <a:t>not complete until the target degree rotation is </a:t>
            </a:r>
            <a:r>
              <a:rPr lang="en-US" sz="2000" dirty="0" smtClean="0"/>
              <a:t>reached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So what </a:t>
            </a:r>
            <a:r>
              <a:rPr lang="en-US" sz="2000" dirty="0"/>
              <a:t>if the robot gets </a:t>
            </a:r>
            <a:r>
              <a:rPr lang="en-US" sz="2000" dirty="0" smtClean="0"/>
              <a:t>stuck somewhere on the mat?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Program </a:t>
            </a:r>
            <a:r>
              <a:rPr lang="en-US" sz="2000" dirty="0">
                <a:sym typeface="Wingdings"/>
              </a:rPr>
              <a:t>stalls and never goes to next </a:t>
            </a:r>
            <a:r>
              <a:rPr lang="en-US" sz="2000" dirty="0" smtClean="0">
                <a:sym typeface="Wingdings"/>
              </a:rPr>
              <a:t>block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You </a:t>
            </a:r>
            <a:r>
              <a:rPr lang="en-US" sz="2000" dirty="0">
                <a:sym typeface="Wingdings"/>
              </a:rPr>
              <a:t>will have to save the robot and take a touch </a:t>
            </a:r>
            <a:r>
              <a:rPr lang="en-US" sz="2000" dirty="0" smtClean="0">
                <a:sym typeface="Wingdings"/>
              </a:rPr>
              <a:t>penalty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0570" y="1401073"/>
            <a:ext cx="4097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Move Seconds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>
                <a:sym typeface="Wingdings"/>
              </a:rPr>
              <a:t>Less </a:t>
            </a:r>
            <a:r>
              <a:rPr lang="en-US" sz="2000" dirty="0" smtClean="0">
                <a:sym typeface="Wingdings"/>
              </a:rPr>
              <a:t>accurate for robot movement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Distance traveled depends on speed, battery level, weight of robot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You have to remember this when deciding if move </a:t>
            </a:r>
            <a:r>
              <a:rPr lang="en-US" sz="2000" dirty="0" err="1" smtClean="0">
                <a:sym typeface="Wingdings"/>
              </a:rPr>
              <a:t>secs</a:t>
            </a:r>
            <a:r>
              <a:rPr lang="en-US" sz="2000" dirty="0" smtClean="0">
                <a:sym typeface="Wingdings"/>
              </a:rPr>
              <a:t> should be used.</a:t>
            </a:r>
          </a:p>
          <a:p>
            <a:pPr marL="2857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However, can help avoid stalls</a:t>
            </a:r>
          </a:p>
          <a:p>
            <a:pPr marL="742950" lvl="2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E.g. Can be useful if your attachment arm gets stuck</a:t>
            </a:r>
            <a:endParaRPr lang="en-US" sz="2000" dirty="0"/>
          </a:p>
          <a:p>
            <a:pPr marL="0" lvl="1"/>
            <a:r>
              <a:rPr lang="en-US" sz="2000" dirty="0" smtClean="0">
                <a:sym typeface="Wingdings"/>
              </a:rPr>
              <a:t> </a:t>
            </a:r>
            <a:endParaRPr lang="en-US" sz="2000" dirty="0"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591" y="5479112"/>
            <a:ext cx="541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</a:rPr>
              <a:t>Videos on next slide</a:t>
            </a:r>
            <a:endParaRPr lang="en-US" sz="3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64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9264</TotalTime>
  <Words>723</Words>
  <Application>Microsoft Macintosh PowerPoint</Application>
  <PresentationFormat>On-screen Show (4:3)</PresentationFormat>
  <Paragraphs>95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Essential</vt:lpstr>
      <vt:lpstr>INTERMEDIATE programming LESSON:   different ways of movING: SynChronization, RegULAted POWER,  Ramp UP &amp; Down</vt:lpstr>
      <vt:lpstr>GOAL</vt:lpstr>
      <vt:lpstr>Different Ways To Move</vt:lpstr>
      <vt:lpstr>Regulated Power</vt:lpstr>
      <vt:lpstr>Synchronized Motors</vt:lpstr>
      <vt:lpstr>Synchronized vs. Unsynchronized</vt:lpstr>
      <vt:lpstr>Ramp Up / Ramp Down</vt:lpstr>
      <vt:lpstr>Different Ways To Move</vt:lpstr>
      <vt:lpstr>Moving DEGREES Vs. Seconds</vt:lpstr>
      <vt:lpstr>Moving DEGREES Vs. Seconds</vt:lpstr>
      <vt:lpstr>CREDITS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Srinivasan Seshan</dc:creator>
  <cp:lastModifiedBy>Sanjay Seshan</cp:lastModifiedBy>
  <cp:revision>246</cp:revision>
  <dcterms:created xsi:type="dcterms:W3CDTF">2014-08-07T02:19:13Z</dcterms:created>
  <dcterms:modified xsi:type="dcterms:W3CDTF">2014-10-24T01:20:47Z</dcterms:modified>
</cp:coreProperties>
</file>