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D27F7-9EF7-0C4F-894E-C435E4AB2EBC}" type="datetimeFigureOut">
              <a:rPr lang="en-US" smtClean="0"/>
              <a:t>11/15/14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CF79A-2C9E-0648-AE62-AEE9F847D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415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F3520-AFFD-1446-A579-6C83B4D7BADC}" type="datetimeFigureOut">
              <a:rPr lang="en-US" smtClean="0"/>
              <a:t>11/15/14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CE7C3-15EF-3D4E-BBD6-8B736995B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80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0EEE-7B0E-A246-982C-A230C41FE8A0}" type="datetime1">
              <a:rPr lang="en-US" smtClean="0"/>
              <a:t>11/15/14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EV3Lessons.com, team@ev3lessons.com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328156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1877" y="3726295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4"/>
            <a:ext cx="7808976" cy="2903175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919" y="3352180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ED31-BF8F-CE4A-B279-AF9270986AD9}" type="datetime1">
              <a:rPr lang="en-US" smtClean="0"/>
              <a:t>11/15/14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EV3Lessons.com, team@ev3lessons.com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D1F9-F0D8-4449-85CA-0CFDDD3EC82B}" type="datetime1">
              <a:rPr lang="en-US" smtClean="0"/>
              <a:t>11/15/14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EV3Lessons.com, team@ev3lessons.com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D2F1-AF1C-DE4F-8B8A-0DF8C968620D}" type="datetime1">
              <a:rPr lang="en-US" smtClean="0"/>
              <a:t>11/15/14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EV3Lessons.com, team@ev3lessons.com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F703-3EEB-F642-ADCD-B898D15271F0}" type="datetime1">
              <a:rPr lang="en-US" smtClean="0"/>
              <a:t>11/15/14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EV3Lessons.com, team@ev3lessons.com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1306-670C-0143-856B-E577AFB1E1A6}" type="datetime1">
              <a:rPr lang="en-US" smtClean="0"/>
              <a:t>11/15/14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EV3Lessons.com, team@ev3lessons.com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32A-E04C-8E4D-A3D1-13B07BD766BD}" type="datetime1">
              <a:rPr lang="en-US" smtClean="0"/>
              <a:t>11/15/14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EV3Lessons.com, team@ev3lessons.com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4D2E-4692-0646-B4C4-ACA0B9451381}" type="datetime1">
              <a:rPr lang="en-US" smtClean="0"/>
              <a:t>11/15/14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EV3Lessons.com, team@ev3lessons.com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D80B-38DE-D048-975E-E5FB5F7CEA65}" type="datetime1">
              <a:rPr lang="en-US" smtClean="0"/>
              <a:t>11/15/14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EV3Lessons.com, team@ev3lessons.com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491-011A-974E-8641-E3E2745AF26B}" type="datetime1">
              <a:rPr lang="en-US" smtClean="0"/>
              <a:t>11/15/14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EV3Lessons.com, team@ev3lessons.com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C4C3-599E-E641-8E51-5397B37F42ED}" type="datetime1">
              <a:rPr lang="en-US" smtClean="0"/>
              <a:t>11/15/14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EV3Lessons.com, team@ev3lessons.com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2C8D-2415-3346-BCAE-FED1BB1BB0C8}" type="datetime1">
              <a:rPr lang="en-US" smtClean="0"/>
              <a:t>11/15/14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EV3Lessons.com, team@ev3lessons.com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89D9-A4E1-234F-869B-599A62AAA305}" type="datetime1">
              <a:rPr lang="en-US" smtClean="0"/>
              <a:t>11/15/14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EV3Lessons.com, team@ev3lessons.com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F02B-00F0-C643-9340-F9D21FB8B373}" type="datetime1">
              <a:rPr lang="en-US" smtClean="0"/>
              <a:t>11/15/14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EV3Lessons.com, team@ev3lessons.com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53A0-AA57-A44D-B7E4-59694EF68452}" type="datetime1">
              <a:rPr lang="en-US" smtClean="0"/>
              <a:t>11/15/14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EV3Lessons.com, team@ev3lessons.com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A605-7745-BF45-BA7F-ACFA0DE76899}" type="datetime1">
              <a:rPr lang="en-US" smtClean="0"/>
              <a:t>11/15/14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EV3Lessons.com, team@ev3lessons.com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FCDA858-696C-F743-91DA-4EC2BC703E39}" type="datetime1">
              <a:rPr lang="en-US" smtClean="0"/>
              <a:t>11/15/14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EV3Lessons.com, team@ev3lessons.com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E13C09E-B59A-4C4C-B0C6-9CF1867CD9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4"/>
            <a:ext cx="8377324" cy="2903175"/>
          </a:xfrm>
        </p:spPr>
        <p:txBody>
          <a:bodyPr>
            <a:noAutofit/>
          </a:bodyPr>
          <a:lstStyle/>
          <a:p>
            <a:r>
              <a:rPr lang="en-US" sz="5400" dirty="0" smtClean="0"/>
              <a:t>Intermediate Programming Lesson</a:t>
            </a:r>
            <a:br>
              <a:rPr lang="en-US" sz="5400" dirty="0" smtClean="0"/>
            </a:br>
            <a:r>
              <a:rPr lang="en-US" sz="5400" dirty="0" smtClean="0"/>
              <a:t>Alternative Line Following Techniques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595" y="4897745"/>
            <a:ext cx="5326597" cy="1151697"/>
          </a:xfrm>
        </p:spPr>
        <p:txBody>
          <a:bodyPr/>
          <a:lstStyle/>
          <a:p>
            <a:r>
              <a:rPr lang="en-US" dirty="0" smtClean="0"/>
              <a:t>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789" y="3980559"/>
            <a:ext cx="1422551" cy="14225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595" y="3980559"/>
            <a:ext cx="6753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By FLL Team 1920 Baker’s Dozen</a:t>
            </a: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EV3Lessons.com, team@ev3lessons.com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251" y="5773587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9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Technique: Line straddling</a:t>
            </a:r>
            <a:endParaRPr lang="en-US" dirty="0"/>
          </a:p>
        </p:txBody>
      </p:sp>
      <p:pic>
        <p:nvPicPr>
          <p:cNvPr id="4" name="IMG_1239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24338" y="2326589"/>
            <a:ext cx="4633912" cy="2611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5890" y="2042669"/>
            <a:ext cx="37184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Line straddling is when you use two light sensors next to each other to follow a line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Advantages: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reduces “fish tailing” (the wiggle of the back of the robot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Disadvantages: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Will be harder to square on a line since the sensors are closer together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8364" y="5168581"/>
            <a:ext cx="432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Watch video to see line straddling in action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EV3Lessons.com, team@ev3lessons.com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8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Straddling: Tips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4193729" cy="3992563"/>
          </a:xfrm>
        </p:spPr>
        <p:txBody>
          <a:bodyPr/>
          <a:lstStyle/>
          <a:p>
            <a:r>
              <a:rPr lang="en-US" dirty="0" smtClean="0"/>
              <a:t>Placement of the two color sensors are very important</a:t>
            </a:r>
          </a:p>
          <a:p>
            <a:r>
              <a:rPr lang="en-US" dirty="0" smtClean="0"/>
              <a:t>In the picture on the right, we have a beam placed so you can see how far apart to place your sensors.</a:t>
            </a:r>
            <a:endParaRPr lang="en-US" dirty="0"/>
          </a:p>
        </p:txBody>
      </p:sp>
      <p:pic>
        <p:nvPicPr>
          <p:cNvPr id="4" name="Picture 3" descr="phot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8"/>
          <a:stretch/>
        </p:blipFill>
        <p:spPr>
          <a:xfrm>
            <a:off x="4648103" y="2226009"/>
            <a:ext cx="3841233" cy="3673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4648103" y="2710465"/>
            <a:ext cx="929622" cy="2946157"/>
          </a:xfrm>
          <a:prstGeom prst="ellipse">
            <a:avLst/>
          </a:prstGeom>
          <a:noFill/>
          <a:ln w="571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EV3Lessons.com, team@ev3lessons.com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8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Straddling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EV3Lessons.com, team@ev3lessons.com</a:t>
            </a:r>
            <a:endParaRPr lang="en-US"/>
          </a:p>
        </p:txBody>
      </p:sp>
      <p:pic>
        <p:nvPicPr>
          <p:cNvPr id="3" name="Picture 2" descr="Screen Shot 2014-11-15 at 8.33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50" y="1741890"/>
            <a:ext cx="7626123" cy="480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2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77" y="2133600"/>
            <a:ext cx="8426173" cy="3992563"/>
          </a:xfrm>
        </p:spPr>
        <p:txBody>
          <a:bodyPr/>
          <a:lstStyle/>
          <a:p>
            <a:r>
              <a:rPr lang="en-US" dirty="0" smtClean="0"/>
              <a:t>This lesson was compiled and slightly modified by EV3Lessons.com</a:t>
            </a:r>
          </a:p>
          <a:p>
            <a:r>
              <a:rPr lang="en-US" dirty="0" smtClean="0"/>
              <a:t>The video, photograph and code for Line Straddling were created and shared by FLL Team 1920, Baker’s Dozen</a:t>
            </a:r>
          </a:p>
          <a:p>
            <a:r>
              <a:rPr lang="en-US" dirty="0" smtClean="0"/>
              <a:t>All lessons are free to use and adapt.  Please credit the original authors for their work.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EV3Lessons.com, team@ev3lessons.com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937" y="6126163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41349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749</TotalTime>
  <Words>186</Words>
  <Application>Microsoft Macintosh PowerPoint</Application>
  <PresentationFormat>On-screen Show (4:3)</PresentationFormat>
  <Paragraphs>23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Spectrum</vt:lpstr>
      <vt:lpstr>Intermediate Programming Lesson Alternative Line Following Techniques</vt:lpstr>
      <vt:lpstr>Technique: Line straddling</vt:lpstr>
      <vt:lpstr>Line Straddling: Tips for success</vt:lpstr>
      <vt:lpstr>Line Straddling Code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Sanjay Seshan</cp:lastModifiedBy>
  <cp:revision>7</cp:revision>
  <dcterms:created xsi:type="dcterms:W3CDTF">2014-11-14T02:10:18Z</dcterms:created>
  <dcterms:modified xsi:type="dcterms:W3CDTF">2014-11-16T01:35:06Z</dcterms:modified>
</cp:coreProperties>
</file>