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</p:sldMasterIdLst>
  <p:notesMasterIdLst>
    <p:notesMasterId r:id="rId13"/>
  </p:notesMasterIdLst>
  <p:handoutMasterIdLst>
    <p:handoutMasterId r:id="rId14"/>
  </p:handoutMasterIdLst>
  <p:sldIdLst>
    <p:sldId id="402" r:id="rId2"/>
    <p:sldId id="395" r:id="rId3"/>
    <p:sldId id="278" r:id="rId4"/>
    <p:sldId id="306" r:id="rId5"/>
    <p:sldId id="373" r:id="rId6"/>
    <p:sldId id="396" r:id="rId7"/>
    <p:sldId id="275" r:id="rId8"/>
    <p:sldId id="353" r:id="rId9"/>
    <p:sldId id="354" r:id="rId10"/>
    <p:sldId id="352" r:id="rId11"/>
    <p:sldId id="40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63" autoAdjust="0"/>
  </p:normalViewPr>
  <p:slideViewPr>
    <p:cSldViewPr snapToGrid="0" snapToObjects="1">
      <p:cViewPr varScale="1">
        <p:scale>
          <a:sx n="100" d="100"/>
          <a:sy n="100" d="100"/>
        </p:scale>
        <p:origin x="-1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11/1/14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11/1/14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E719-582C-EA4B-BF7F-EABA5287D4E7}" type="datetime1">
              <a:rPr lang="en-US" smtClean="0"/>
              <a:t>11/1/14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48A4-3E56-0E4B-A854-1AD590649BBB}" type="datetime1">
              <a:rPr lang="en-US" smtClean="0"/>
              <a:t>11/1/14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7F4F-1051-534C-B747-B20A6BBA8ED1}" type="datetime1">
              <a:rPr lang="en-US" smtClean="0"/>
              <a:t>11/1/14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BEA-2EB5-674D-81F0-6973D0DA12C1}" type="datetime1">
              <a:rPr lang="en-US" smtClean="0"/>
              <a:t>11/1/14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B842-B6E8-1647-96A3-1237B496442F}" type="datetime1">
              <a:rPr lang="en-US" smtClean="0"/>
              <a:t>11/1/14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79D4-A838-5E43-BBB5-7BAA4CF95E6E}" type="datetime1">
              <a:rPr lang="en-US" smtClean="0"/>
              <a:t>11/1/14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7A8-0F65-1C4F-A564-3F4EADED0521}" type="datetime1">
              <a:rPr lang="en-US" smtClean="0"/>
              <a:t>11/1/14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088-CA30-C540-B1DE-8FD88E9D189D}" type="datetime1">
              <a:rPr lang="en-US" smtClean="0"/>
              <a:t>11/1/14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0B2E-D83D-7043-98FB-07AB50A24F3B}" type="datetime1">
              <a:rPr lang="en-US" smtClean="0"/>
              <a:t>11/1/14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E220-B77A-9348-BFD9-0C527B06B024}" type="datetime1">
              <a:rPr lang="en-US" smtClean="0"/>
              <a:t>11/1/14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9A35-E090-A740-9261-1E4FDF46DA25}" type="datetime1">
              <a:rPr lang="en-US" smtClean="0"/>
              <a:t>11/1/14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6EAF677-B99A-E643-A34F-E4FC68891A05}" type="datetime1">
              <a:rPr lang="en-US" smtClean="0"/>
              <a:t>11/1/14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2.wdp"/><Relationship Id="rId5" Type="http://schemas.openxmlformats.org/officeDocument/2006/relationships/image" Target="../media/image4.emf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8.png"/><Relationship Id="rId5" Type="http://schemas.openxmlformats.org/officeDocument/2006/relationships/image" Target="../media/image9.emf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458" y="476908"/>
            <a:ext cx="5931450" cy="2747778"/>
          </a:xfrm>
        </p:spPr>
        <p:txBody>
          <a:bodyPr/>
          <a:lstStyle/>
          <a:p>
            <a:pPr algn="ctr"/>
            <a:r>
              <a:rPr lang="en-US" sz="4800" dirty="0" smtClean="0"/>
              <a:t>BEGINNER EV3 PROGRAMMING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4800" dirty="0" smtClean="0"/>
              <a:t>Lesson 3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79509" y="5590828"/>
            <a:ext cx="4750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By: Droids Robotics</a:t>
            </a:r>
          </a:p>
          <a:p>
            <a:r>
              <a:rPr lang="en-US" sz="2800" dirty="0" smtClean="0"/>
              <a:t>www.ev3lessons.com</a:t>
            </a:r>
            <a:endParaRPr lang="en-US" sz="2800" dirty="0"/>
          </a:p>
        </p:txBody>
      </p:sp>
      <p:pic>
        <p:nvPicPr>
          <p:cNvPr id="3" name="Picture 2" descr="Droids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908" y="678160"/>
            <a:ext cx="2395105" cy="23951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8468" y="3439636"/>
            <a:ext cx="588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Switches and Loops</a:t>
            </a:r>
          </a:p>
        </p:txBody>
      </p:sp>
    </p:spTree>
    <p:extLst>
      <p:ext uri="{BB962C8B-B14F-4D97-AF65-F5344CB8AC3E}">
        <p14:creationId xmlns:p14="http://schemas.microsoft.com/office/powerpoint/2010/main" val="2766266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Block Challenge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873"/>
            <a:ext cx="8245474" cy="4373563"/>
          </a:xfrm>
        </p:spPr>
        <p:txBody>
          <a:bodyPr/>
          <a:lstStyle/>
          <a:p>
            <a:r>
              <a:rPr lang="en-US" dirty="0" smtClean="0"/>
              <a:t>Can you write a program that displays a smiley if you touch it once and a sad face if you touch it a second time and toggles back and forth.</a:t>
            </a:r>
            <a:endParaRPr lang="en-US" dirty="0"/>
          </a:p>
        </p:txBody>
      </p:sp>
      <p:pic>
        <p:nvPicPr>
          <p:cNvPr id="4" name="Picture 3" descr="Screen Shot 2014-08-08 at 7.06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7" y="2262909"/>
            <a:ext cx="7577277" cy="378427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7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This tutorial was created by Sanjay Seshan and </a:t>
            </a:r>
            <a:r>
              <a:rPr lang="en-US" sz="1800" dirty="0" err="1" smtClean="0"/>
              <a:t>Arvind</a:t>
            </a:r>
            <a:r>
              <a:rPr lang="en-US" sz="1800" dirty="0" smtClean="0"/>
              <a:t> Seshan from FLL Team Not the Droids You Are Looking For (Droids Robotics)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We have additional material for more advanced lessons available on request.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Useful tools for FLL teams and robot programmers are available at www.ev3lessons.com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The material is made available to you free of charge.</a:t>
            </a:r>
            <a:r>
              <a:rPr lang="en-US" sz="1800" dirty="0"/>
              <a:t> </a:t>
            </a:r>
            <a:r>
              <a:rPr lang="en-US" sz="1800" dirty="0" smtClean="0"/>
              <a:t>However, we would greatly appreciate a letter indicating that you are using the materials and what you think of them.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Feedback and suggestions are encouraged.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Email: </a:t>
            </a:r>
            <a:r>
              <a:rPr lang="en-US" sz="1800" dirty="0" err="1" smtClean="0"/>
              <a:t>team@droidsrobotics.org</a:t>
            </a: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 dirty="0"/>
          </a:p>
        </p:txBody>
      </p:sp>
      <p:pic>
        <p:nvPicPr>
          <p:cNvPr id="5" name="Picture 4" descr="shapeimage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339" y="5247282"/>
            <a:ext cx="2957913" cy="137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1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06070"/>
            <a:ext cx="8245475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SECTION 6: </a:t>
            </a:r>
            <a:br>
              <a:rPr lang="en-US" dirty="0" smtClean="0"/>
            </a:br>
            <a:r>
              <a:rPr lang="en-US" dirty="0" smtClean="0"/>
              <a:t>REPEATING ACTIONS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4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Repeating an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79" y="981357"/>
            <a:ext cx="6539432" cy="45635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can we move around a box using the commands we already know?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(move + turn) + (move + turn) + (move + turn) 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Loops make repeating a task multiple times easy</a:t>
            </a:r>
          </a:p>
          <a:p>
            <a:pPr lvl="1"/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2" b="98087" l="0" r="100000">
                        <a14:backgroundMark x1="74545" y1="44536" x2="74545" y2="44536"/>
                        <a14:backgroundMark x1="81273" y1="48087" x2="81273" y2="48087"/>
                        <a14:backgroundMark x1="61636" y1="42350" x2="61636" y2="42350"/>
                        <a14:backgroundMark x1="57455" y1="42896" x2="57455" y2="42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649" y="5024833"/>
            <a:ext cx="2224239" cy="1480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56" y="3227703"/>
            <a:ext cx="8890000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078" y="4732176"/>
            <a:ext cx="505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Is there an easier way?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0356" y="5676343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Hint: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84544" y="1317714"/>
            <a:ext cx="817503" cy="76236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050971" y="1098724"/>
            <a:ext cx="0" cy="116794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042789" y="1098724"/>
            <a:ext cx="1234439" cy="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350218" y="1098725"/>
            <a:ext cx="0" cy="116794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050971" y="2325061"/>
            <a:ext cx="126187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855511" y="1622219"/>
            <a:ext cx="369954" cy="457861"/>
            <a:chOff x="6310708" y="2223671"/>
            <a:chExt cx="809489" cy="898563"/>
          </a:xfrm>
        </p:grpSpPr>
        <p:sp>
          <p:nvSpPr>
            <p:cNvPr id="26" name="Rounded Rectangle 25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0457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121818" cy="5025381"/>
          </a:xfrm>
        </p:spPr>
        <p:txBody>
          <a:bodyPr>
            <a:normAutofit/>
          </a:bodyPr>
          <a:lstStyle/>
          <a:p>
            <a:r>
              <a:rPr lang="en-US" dirty="0" smtClean="0"/>
              <a:t>Loops make repeating a task multiple times easy</a:t>
            </a:r>
          </a:p>
          <a:p>
            <a:pPr lvl="1"/>
            <a:r>
              <a:rPr lang="en-US" dirty="0" smtClean="0"/>
              <a:t>KEEP GOING….Forever, for a Count, Until touch (or something else)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38" y="4169674"/>
            <a:ext cx="5943600" cy="15621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2" b="98087" l="0" r="100000">
                        <a14:backgroundMark x1="74545" y1="44536" x2="74545" y2="44536"/>
                        <a14:backgroundMark x1="81273" y1="48087" x2="81273" y2="48087"/>
                        <a14:backgroundMark x1="61636" y1="42350" x2="61636" y2="42350"/>
                        <a14:backgroundMark x1="57455" y1="42896" x2="57455" y2="42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013" y="-215123"/>
            <a:ext cx="2000335" cy="1331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250" y="3142568"/>
            <a:ext cx="5859984" cy="602742"/>
          </a:xfrm>
          <a:prstGeom prst="rect">
            <a:avLst/>
          </a:prstGeom>
        </p:spPr>
      </p:pic>
      <p:sp>
        <p:nvSpPr>
          <p:cNvPr id="7" name="Curved Left Arrow 6"/>
          <p:cNvSpPr/>
          <p:nvPr/>
        </p:nvSpPr>
        <p:spPr>
          <a:xfrm>
            <a:off x="7191784" y="3326301"/>
            <a:ext cx="671344" cy="1021335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422" y="5676330"/>
            <a:ext cx="8245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Challenge: Write a program to go around </a:t>
            </a:r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box until touched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9" name="Picture 8" descr="Screen Shot 2014-08-07 at 12.27.3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61" y="293826"/>
            <a:ext cx="3465446" cy="402712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8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784" y="1138035"/>
            <a:ext cx="4463345" cy="2278455"/>
          </a:xfrm>
          <a:solidFill>
            <a:srgbClr val="F5C201"/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1) What is each Block called? </a:t>
            </a:r>
          </a:p>
          <a:p>
            <a:r>
              <a:rPr lang="en-US" sz="2400" dirty="0" smtClean="0"/>
              <a:t>2) Where do you find it?</a:t>
            </a:r>
          </a:p>
          <a:p>
            <a:r>
              <a:rPr lang="en-US" sz="2400" dirty="0" smtClean="0"/>
              <a:t>3) What does it do? </a:t>
            </a:r>
          </a:p>
          <a:p>
            <a:r>
              <a:rPr lang="en-US" sz="2400" dirty="0" smtClean="0"/>
              <a:t>4) When do we use it?</a:t>
            </a:r>
          </a:p>
        </p:txBody>
      </p:sp>
      <p:pic>
        <p:nvPicPr>
          <p:cNvPr id="4" name="Picture 3" descr="6qc3Nq_aAkpt60pdvww4gFaPQxXNE3yZQQdwOo3LEO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6" y="1148480"/>
            <a:ext cx="2846057" cy="1572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5031"/>
          <a:stretch/>
        </p:blipFill>
        <p:spPr>
          <a:xfrm>
            <a:off x="532783" y="4826011"/>
            <a:ext cx="4455877" cy="1562100"/>
          </a:xfrm>
          <a:prstGeom prst="rect">
            <a:avLst/>
          </a:prstGeom>
        </p:spPr>
      </p:pic>
      <p:pic>
        <p:nvPicPr>
          <p:cNvPr id="6" name="Picture 5" descr="Screen Shot 2014-08-08 at 6.00.39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5750852" y="5066365"/>
            <a:ext cx="2209800" cy="1504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366" y="3127445"/>
            <a:ext cx="3220044" cy="1384965"/>
          </a:xfrm>
          <a:prstGeom prst="rect">
            <a:avLst/>
          </a:prstGeom>
        </p:spPr>
      </p:pic>
      <p:pic>
        <p:nvPicPr>
          <p:cNvPr id="8" name="Picture 7" descr="Screen Shot 2014-08-07 at 1.45.0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32" y="3737044"/>
            <a:ext cx="3238500" cy="1422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792" y="1339652"/>
            <a:ext cx="62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56122" y="3279756"/>
            <a:ext cx="62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196018" y="3889355"/>
            <a:ext cx="62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56122" y="4638568"/>
            <a:ext cx="62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255416" y="5383949"/>
            <a:ext cx="62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</a:t>
            </a:r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8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06070"/>
            <a:ext cx="8245475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SECTION 7: </a:t>
            </a:r>
            <a:br>
              <a:rPr lang="en-US" dirty="0" smtClean="0"/>
            </a:br>
            <a:r>
              <a:rPr lang="en-US" dirty="0" smtClean="0"/>
              <a:t>SWITCHING BETWEEN ACTIONS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4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4564"/>
            <a:ext cx="4397553" cy="4908435"/>
          </a:xfrm>
        </p:spPr>
        <p:txBody>
          <a:bodyPr>
            <a:normAutofit/>
          </a:bodyPr>
          <a:lstStyle/>
          <a:p>
            <a:r>
              <a:rPr lang="en-US" dirty="0" smtClean="0"/>
              <a:t>Switch block</a:t>
            </a:r>
          </a:p>
          <a:p>
            <a:pPr lvl="1"/>
            <a:r>
              <a:rPr lang="en-US" dirty="0" smtClean="0"/>
              <a:t>Asking the robot a question and doing something different based on the answer</a:t>
            </a:r>
          </a:p>
          <a:p>
            <a:pPr lvl="2"/>
            <a:r>
              <a:rPr lang="en-US" dirty="0" smtClean="0"/>
              <a:t>Example: Is the robot’s touch sensor pressed? Or not?</a:t>
            </a:r>
          </a:p>
          <a:p>
            <a:pPr lvl="2"/>
            <a:r>
              <a:rPr lang="en-US" dirty="0" smtClean="0"/>
              <a:t>Does the robot see a line? Or not?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Basically a YES/NO QUESTION</a:t>
            </a:r>
          </a:p>
          <a:p>
            <a:pPr lvl="1"/>
            <a:r>
              <a:rPr lang="en-US" dirty="0" smtClean="0"/>
              <a:t>Switch blocks are found in the orange/flow tab</a:t>
            </a:r>
            <a:endParaRPr lang="en-US" dirty="0"/>
          </a:p>
          <a:p>
            <a:pPr lvl="2"/>
            <a:endParaRPr lang="en-US" dirty="0" smtClean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3"/>
          <a:stretch/>
        </p:blipFill>
        <p:spPr>
          <a:xfrm>
            <a:off x="5755417" y="4379763"/>
            <a:ext cx="2041519" cy="1978783"/>
          </a:xfrm>
          <a:prstGeom prst="rect">
            <a:avLst/>
          </a:prstGeom>
        </p:spPr>
      </p:pic>
      <p:pic>
        <p:nvPicPr>
          <p:cNvPr id="5" name="Picture 4" descr="Screen Shot 2014-08-07 at 12.24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91" y="1547727"/>
            <a:ext cx="2129146" cy="1876310"/>
          </a:xfrm>
          <a:prstGeom prst="rect">
            <a:avLst/>
          </a:prstGeom>
        </p:spPr>
      </p:pic>
      <p:pic>
        <p:nvPicPr>
          <p:cNvPr id="6" name="Picture 5" descr="Screen Shot 2014-08-07 at 12.27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90" y="288121"/>
            <a:ext cx="3465446" cy="40271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5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Block CHALLENGE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4397553" cy="510759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Challenge:  </a:t>
            </a:r>
            <a:r>
              <a:rPr lang="en-US" dirty="0" smtClean="0"/>
              <a:t>Write a program that changes based on if the touch sensor is pressed or not pressed.  </a:t>
            </a:r>
          </a:p>
          <a:p>
            <a:r>
              <a:rPr lang="en-US" dirty="0" smtClean="0"/>
              <a:t>If pressed, your EV3 is happy! Display a smiley face.  If not pressed, the EV3 is sad!  Display a sad face.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Hint: </a:t>
            </a:r>
            <a:r>
              <a:rPr lang="en-US" dirty="0"/>
              <a:t>Y</a:t>
            </a:r>
            <a:r>
              <a:rPr lang="en-US" dirty="0" smtClean="0"/>
              <a:t>ou will need to use the display block and loops from yesterday and switch blocks from today!</a:t>
            </a:r>
          </a:p>
        </p:txBody>
      </p:sp>
      <p:pic>
        <p:nvPicPr>
          <p:cNvPr id="6" name="Picture 5" descr="Screen Shot 2014-08-07 at 12.27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90" y="1038575"/>
            <a:ext cx="3465446" cy="402712"/>
          </a:xfrm>
          <a:prstGeom prst="rect">
            <a:avLst/>
          </a:prstGeom>
        </p:spPr>
      </p:pic>
      <p:pic>
        <p:nvPicPr>
          <p:cNvPr id="7" name="Picture 6" descr="imgr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3"/>
          <a:stretch/>
        </p:blipFill>
        <p:spPr>
          <a:xfrm>
            <a:off x="6032227" y="2255401"/>
            <a:ext cx="2041519" cy="197878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7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1 SOLUTION</a:t>
            </a:r>
            <a:endParaRPr lang="en-US" dirty="0"/>
          </a:p>
        </p:txBody>
      </p:sp>
      <p:pic>
        <p:nvPicPr>
          <p:cNvPr id="4" name="Picture 3" descr="Screen Shot 2014-08-08 at 7.03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35362"/>
            <a:ext cx="7717671" cy="5010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0818" y="1928482"/>
            <a:ext cx="163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Display Block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73218" y="5463701"/>
            <a:ext cx="163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Display Block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11982" y="4519282"/>
            <a:ext cx="114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Wait Block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53655" y="5463701"/>
            <a:ext cx="114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7494" y="4431806"/>
            <a:ext cx="1149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Touch Sensor</a:t>
            </a:r>
          </a:p>
          <a:p>
            <a:r>
              <a:rPr lang="en-US" dirty="0" smtClean="0"/>
              <a:t>Selected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0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6104</TotalTime>
  <Words>603</Words>
  <Application>Microsoft Macintosh PowerPoint</Application>
  <PresentationFormat>On-screen Show (4:3)</PresentationFormat>
  <Paragraphs>69</Paragraphs>
  <Slides>11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Essential</vt:lpstr>
      <vt:lpstr>BEGINNER EV3 PROGRAMMING Lesson 3</vt:lpstr>
      <vt:lpstr>SECTION 6:  REPEATING ACTIONS</vt:lpstr>
      <vt:lpstr>Repeating an Action</vt:lpstr>
      <vt:lpstr>Loops</vt:lpstr>
      <vt:lpstr>WHAT WE KNOW SO far</vt:lpstr>
      <vt:lpstr>SECTION 7:  SWITCHING BETWEEN ACTIONS</vt:lpstr>
      <vt:lpstr>Switch Blocks</vt:lpstr>
      <vt:lpstr>Switch Block CHALLENGE 1</vt:lpstr>
      <vt:lpstr>Challenge 1 SOLUTION</vt:lpstr>
      <vt:lpstr>Switch Block Challenge 2</vt:lpstr>
      <vt:lpstr>CREDITS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Srinivasan Seshan</dc:creator>
  <cp:lastModifiedBy>Sanjay Seshan</cp:lastModifiedBy>
  <cp:revision>193</cp:revision>
  <dcterms:created xsi:type="dcterms:W3CDTF">2014-08-07T02:19:13Z</dcterms:created>
  <dcterms:modified xsi:type="dcterms:W3CDTF">2014-11-01T23:02:03Z</dcterms:modified>
</cp:coreProperties>
</file>