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5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876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-1184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A9442B-C59B-6741-AB5D-63D2B176FF77}" type="datetimeFigureOut">
              <a:rPr lang="en-US" smtClean="0"/>
              <a:t>11/13/14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C64B44-C3F9-1F43-B129-3CA58C104F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82583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38ECF2-CA30-47CA-A45C-2F5D4987279C}" type="datetimeFigureOut">
              <a:rPr lang="en-US" smtClean="0"/>
              <a:t>11/13/14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02236E-8230-4C83-813A-6E891C5CC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56562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02236E-8230-4C83-813A-6E891C5CC16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2117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/>
          <a:lstStyle/>
          <a:p>
            <a:fld id="{6D6D28CE-3E5B-A64F-AEBB-3373A01B2E32}" type="datetime1">
              <a:rPr lang="en-US" smtClean="0"/>
              <a:t>11/13/14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2014 Droids Robotics, www.droidsrobotics.org, www.ev3lessons.com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34030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/>
          <a:lstStyle/>
          <a:p>
            <a:fld id="{BAE25A59-A1AD-AB4D-89C0-F82D80975896}" type="datetime1">
              <a:rPr lang="en-US" smtClean="0"/>
              <a:t>11/13/14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2014 Droids Robotics, www.droidsrobotics.org, www.ev3lessons.com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9259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/>
          <a:lstStyle/>
          <a:p>
            <a:fld id="{E4F1A98C-577B-BF4C-A1F9-53EF57E7DF82}" type="datetime1">
              <a:rPr lang="en-US" smtClean="0"/>
              <a:t>11/13/14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2014 Droids Robotics, www.droidsrobotics.org, www.ev3lessons.com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59307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/>
          <a:lstStyle/>
          <a:p>
            <a:fld id="{AA386C5D-3DF7-8644-9570-F3A45E046485}" type="datetime1">
              <a:rPr lang="en-US" smtClean="0"/>
              <a:t>11/13/14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08978" y="6459786"/>
            <a:ext cx="5558783" cy="365125"/>
          </a:xfrm>
        </p:spPr>
        <p:txBody>
          <a:bodyPr/>
          <a:lstStyle/>
          <a:p>
            <a:r>
              <a:rPr lang="en-US" smtClean="0"/>
              <a:t>Copyright © 2014 Droids Robotics, www.droidsrobotics.org, www.ev3lessons.com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300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/>
          <a:lstStyle/>
          <a:p>
            <a:fld id="{4515F9B6-69F3-C946-AB8D-06258A3BACD1}" type="datetime1">
              <a:rPr lang="en-US" smtClean="0"/>
              <a:t>11/13/14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2014 Droids Robotics, www.droidsrobotics.org, www.ev3lessons.com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9945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/>
          <a:lstStyle/>
          <a:p>
            <a:fld id="{75B58A7C-CC63-3341-A4AC-152AEA134C1A}" type="datetime1">
              <a:rPr lang="en-US" smtClean="0"/>
              <a:t>11/13/14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2014 Droids Robotics, www.droidsrobotics.org, www.ev3lessons.com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83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/>
          <a:lstStyle/>
          <a:p>
            <a:fld id="{3625F869-163C-9847-B9D9-B9FB785FFFE7}" type="datetime1">
              <a:rPr lang="en-US" smtClean="0"/>
              <a:t>11/13/14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2014 Droids Robotics, www.droidsrobotics.org, www.ev3lessons.com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0019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/>
          <a:lstStyle/>
          <a:p>
            <a:fld id="{ECA7ACDF-CD80-6446-B121-FA972E86A7DE}" type="datetime1">
              <a:rPr lang="en-US" smtClean="0"/>
              <a:t>11/13/14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2014 Droids Robotics, www.droidsrobotics.org, www.ev3lessons.com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24473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/>
          <a:lstStyle/>
          <a:p>
            <a:fld id="{4671D6BB-013A-2343-9CAE-7D88F4A1254B}" type="datetime1">
              <a:rPr lang="en-US" smtClean="0"/>
              <a:t>11/13/14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Copyright © 2014 Droids Robotics, www.droidsrobotics.org, www.ev3lessons.com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95832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DA5D1098-A99D-0548-B561-1E57C8AE301A}" type="datetime1">
              <a:rPr lang="en-US" smtClean="0"/>
              <a:t>11/13/14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Copyright © 2014 Droids Robotics, www.droidsrobotics.org, www.ev3lessons.com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84302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/>
          <a:lstStyle/>
          <a:p>
            <a:fld id="{9EA3E116-1C4A-664C-9480-CF682FE9F7B4}" type="datetime1">
              <a:rPr lang="en-US" smtClean="0"/>
              <a:t>11/13/14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2014 Droids Robotics, www.droidsrobotics.org, www.ev3lessons.com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4651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7971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254965"/>
            <a:ext cx="7543801" cy="4614129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15467" y="6446837"/>
            <a:ext cx="55587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Copyright © 2014 Droids Robotics, www.droidsrobotics.org, www.ev3lessons.com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1540" y="1195978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8677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965440" cy="3566160"/>
          </a:xfrm>
        </p:spPr>
        <p:txBody>
          <a:bodyPr>
            <a:noAutofit/>
          </a:bodyPr>
          <a:lstStyle/>
          <a:p>
            <a:r>
              <a:rPr lang="en-US" sz="6000" dirty="0" smtClean="0"/>
              <a:t>Advanced Programming Lesson:</a:t>
            </a:r>
            <a:br>
              <a:rPr lang="en-US" sz="6000" dirty="0" smtClean="0"/>
            </a:br>
            <a:r>
              <a:rPr lang="en-US" sz="6000" dirty="0" smtClean="0"/>
              <a:t>Parallel Beam Synchronization</a:t>
            </a:r>
            <a:endParaRPr lang="en-US" sz="6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EV3 Lessons AND Droids Robotics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2014 Droids Robotics, www.droidsrobotics.org, www.ev3lessons.com</a:t>
            </a:r>
            <a:endParaRPr lang="en-US" dirty="0"/>
          </a:p>
        </p:txBody>
      </p:sp>
      <p:pic>
        <p:nvPicPr>
          <p:cNvPr id="6" name="Picture 2" descr="Creative Commons Licens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8291" y="5790387"/>
            <a:ext cx="8382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4782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208" y="365807"/>
            <a:ext cx="8190347" cy="797468"/>
          </a:xfrm>
        </p:spPr>
        <p:txBody>
          <a:bodyPr>
            <a:noAutofit/>
          </a:bodyPr>
          <a:lstStyle/>
          <a:p>
            <a:r>
              <a:rPr lang="en-US" sz="3600" dirty="0" smtClean="0"/>
              <a:t>Using Parallel Beams Inside Programs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4208" y="1396521"/>
            <a:ext cx="8254041" cy="3880773"/>
          </a:xfrm>
        </p:spPr>
        <p:txBody>
          <a:bodyPr/>
          <a:lstStyle/>
          <a:p>
            <a:r>
              <a:rPr lang="en-US" dirty="0" smtClean="0"/>
              <a:t>Parallel beams are great for doing two things at the same time</a:t>
            </a:r>
          </a:p>
          <a:p>
            <a:pPr lvl="1"/>
            <a:r>
              <a:rPr lang="en-US" dirty="0" smtClean="0"/>
              <a:t>Often want to do something after you complete the Parallel Beam</a:t>
            </a:r>
          </a:p>
          <a:p>
            <a:pPr lvl="1"/>
            <a:r>
              <a:rPr lang="en-US" dirty="0" smtClean="0"/>
              <a:t>Hard to tell what order program which beam will finish first. </a:t>
            </a:r>
          </a:p>
          <a:p>
            <a:r>
              <a:rPr lang="en-US" dirty="0" smtClean="0"/>
              <a:t>Need to synchronize the beams to make sure that blocks execute when you expect them to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1609" y="3612324"/>
            <a:ext cx="1940577" cy="238561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Right Arrow 6"/>
          <p:cNvSpPr/>
          <p:nvPr/>
        </p:nvSpPr>
        <p:spPr>
          <a:xfrm>
            <a:off x="3612475" y="4567567"/>
            <a:ext cx="878305" cy="6376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2014 Droids Robotics, www.droidsrobotics.org, www.ev3lessons.com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711069" y="2774517"/>
            <a:ext cx="307030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sz="1600" dirty="0" smtClean="0"/>
              <a:t>In the picture below will </a:t>
            </a:r>
            <a:r>
              <a:rPr lang="en-US" sz="1600" dirty="0"/>
              <a:t>the turn start after motor A is done or before</a:t>
            </a:r>
            <a:r>
              <a:rPr lang="en-US" sz="1600" dirty="0" smtClean="0"/>
              <a:t>? </a:t>
            </a:r>
            <a:endParaRPr lang="en-US" sz="1600" dirty="0" smtClean="0">
              <a:solidFill>
                <a:srgbClr val="FF0000"/>
              </a:solidFill>
            </a:endParaRPr>
          </a:p>
          <a:p>
            <a:endParaRPr lang="en-US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5407722" y="3242992"/>
            <a:ext cx="2593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Answer: You do not know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3518" y="3725833"/>
            <a:ext cx="3064746" cy="234203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3834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3420" y="1900376"/>
            <a:ext cx="4104817" cy="313683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560070"/>
            <a:ext cx="7658100" cy="587131"/>
          </a:xfrm>
        </p:spPr>
        <p:txBody>
          <a:bodyPr>
            <a:noAutofit/>
          </a:bodyPr>
          <a:lstStyle/>
          <a:p>
            <a:r>
              <a:rPr lang="en-US" sz="3600" dirty="0" smtClean="0"/>
              <a:t>Ensure That </a:t>
            </a:r>
            <a:r>
              <a:rPr lang="en-US" sz="3600" dirty="0"/>
              <a:t>B</a:t>
            </a:r>
            <a:r>
              <a:rPr lang="en-US" sz="3600" dirty="0" smtClean="0"/>
              <a:t>oth </a:t>
            </a:r>
            <a:r>
              <a:rPr lang="en-US" sz="3600" dirty="0"/>
              <a:t>B</a:t>
            </a:r>
            <a:r>
              <a:rPr lang="en-US" sz="3600" dirty="0" smtClean="0"/>
              <a:t>eams </a:t>
            </a:r>
            <a:r>
              <a:rPr lang="en-US" sz="3600" dirty="0"/>
              <a:t>F</a:t>
            </a:r>
            <a:r>
              <a:rPr lang="en-US" sz="3600" dirty="0" smtClean="0"/>
              <a:t>inished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1520" y="1576943"/>
            <a:ext cx="3564839" cy="402336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In this example, we want both the 720 degree move steering (the move) and the motor A move to finish before the 360 degree move steering (the turn)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There are several ways to do this: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Variables</a:t>
            </a:r>
            <a:r>
              <a:rPr lang="en-US" dirty="0" smtClean="0"/>
              <a:t> (see </a:t>
            </a:r>
            <a:r>
              <a:rPr lang="en-US" dirty="0" smtClean="0"/>
              <a:t>slide 4)</a:t>
            </a: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Wires</a:t>
            </a:r>
            <a:r>
              <a:rPr lang="en-US" dirty="0" smtClean="0"/>
              <a:t> </a:t>
            </a:r>
            <a:r>
              <a:rPr lang="en-US" dirty="0" smtClean="0"/>
              <a:t>(see slide 5)</a:t>
            </a:r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Loops</a:t>
            </a:r>
            <a:r>
              <a:rPr lang="en-US" dirty="0" smtClean="0"/>
              <a:t> (see slide 6)</a:t>
            </a:r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My blocks </a:t>
            </a:r>
            <a:r>
              <a:rPr lang="en-US" dirty="0" smtClean="0"/>
              <a:t>(see slide 7)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2014 Droids Robotics, www.droidsrobotics.org, www.ev3lessons.com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03420" y="5277137"/>
            <a:ext cx="41948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is labeled as </a:t>
            </a:r>
            <a:r>
              <a:rPr lang="en-US" dirty="0" smtClean="0"/>
              <a:t>“</a:t>
            </a:r>
            <a:r>
              <a:rPr lang="en-US" dirty="0" smtClean="0"/>
              <a:t>synch problem” in the corresponding </a:t>
            </a:r>
            <a:r>
              <a:rPr lang="en-US" dirty="0" smtClean="0"/>
              <a:t>EV3</a:t>
            </a:r>
            <a:r>
              <a:rPr lang="en-US" dirty="0" smtClean="0"/>
              <a:t> code file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0982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Use Variables To Synchronize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22325" y="1969568"/>
            <a:ext cx="7543800" cy="3776114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2014 Droids Robotics, www.droidsrobotics.org, www.ev3lessons.com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72805" y="5620688"/>
            <a:ext cx="41948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is labeled as </a:t>
            </a:r>
            <a:r>
              <a:rPr lang="en-US" dirty="0" smtClean="0"/>
              <a:t>“variables” </a:t>
            </a:r>
            <a:r>
              <a:rPr lang="en-US" dirty="0" smtClean="0"/>
              <a:t>in the corresponding </a:t>
            </a:r>
            <a:r>
              <a:rPr lang="en-US" dirty="0" smtClean="0"/>
              <a:t>EV3</a:t>
            </a:r>
            <a:r>
              <a:rPr lang="en-US" dirty="0" smtClean="0"/>
              <a:t> code file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06625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Wires to Synchronize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48617" y="1846263"/>
            <a:ext cx="6491215" cy="4022725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2014 Droids Robotics, www.droidsrobotics.org, www.ev3lessons.com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933774" y="5641509"/>
            <a:ext cx="30663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is labeled as </a:t>
            </a:r>
            <a:r>
              <a:rPr lang="en-US" dirty="0" smtClean="0"/>
              <a:t>“wires” </a:t>
            </a:r>
            <a:r>
              <a:rPr lang="en-US" dirty="0" smtClean="0"/>
              <a:t>in the corresponding </a:t>
            </a:r>
            <a:r>
              <a:rPr lang="en-US" dirty="0" smtClean="0"/>
              <a:t>EV3</a:t>
            </a:r>
            <a:r>
              <a:rPr lang="en-US" dirty="0" smtClean="0"/>
              <a:t> code file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54901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Loops to Synchronize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14400" y="1253405"/>
            <a:ext cx="7141981" cy="4822626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2014 Droids Robotics, www.droidsrobotics.org, www.ev3lessons.com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912955" y="5558224"/>
            <a:ext cx="32310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is labeled as </a:t>
            </a:r>
            <a:r>
              <a:rPr lang="en-US" dirty="0" smtClean="0"/>
              <a:t>“loops” </a:t>
            </a:r>
            <a:r>
              <a:rPr lang="en-US" dirty="0" smtClean="0"/>
              <a:t>in the corresponding </a:t>
            </a:r>
            <a:r>
              <a:rPr lang="en-US" dirty="0" smtClean="0"/>
              <a:t>EV3</a:t>
            </a:r>
            <a:r>
              <a:rPr lang="en-US" dirty="0" smtClean="0"/>
              <a:t> code file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6198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314" y="225832"/>
            <a:ext cx="8002606" cy="95367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Use My Blocks to Synchronize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37839" y="2531341"/>
            <a:ext cx="4448175" cy="32099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1314" y="1898025"/>
            <a:ext cx="3524250" cy="23336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1" name="Right Arrow 20"/>
          <p:cNvSpPr/>
          <p:nvPr/>
        </p:nvSpPr>
        <p:spPr>
          <a:xfrm rot="321927">
            <a:off x="2117259" y="4728361"/>
            <a:ext cx="3136317" cy="60139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Inside the My Block</a:t>
            </a:r>
            <a:endParaRPr lang="en-US" dirty="0"/>
          </a:p>
        </p:txBody>
      </p:sp>
      <p:sp>
        <p:nvSpPr>
          <p:cNvPr id="24" name="Right Arrow 23"/>
          <p:cNvSpPr/>
          <p:nvPr/>
        </p:nvSpPr>
        <p:spPr>
          <a:xfrm rot="2867212">
            <a:off x="1322411" y="4042901"/>
            <a:ext cx="997528" cy="3774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ooter Placeholder 2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2014 Droids Robotics, www.droidsrobotics.org, www.ev3lessons.com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43469" y="1248224"/>
            <a:ext cx="35956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is labeled as </a:t>
            </a:r>
            <a:r>
              <a:rPr lang="en-US" dirty="0" smtClean="0"/>
              <a:t>“</a:t>
            </a:r>
            <a:r>
              <a:rPr lang="en-US" dirty="0" smtClean="0"/>
              <a:t>M</a:t>
            </a:r>
            <a:r>
              <a:rPr lang="en-US" dirty="0" smtClean="0"/>
              <a:t>y </a:t>
            </a:r>
            <a:r>
              <a:rPr lang="en-US" dirty="0"/>
              <a:t>B</a:t>
            </a:r>
            <a:r>
              <a:rPr lang="en-US" dirty="0" smtClean="0"/>
              <a:t>locks” </a:t>
            </a:r>
            <a:r>
              <a:rPr lang="en-US" dirty="0" smtClean="0"/>
              <a:t>in the corresponding </a:t>
            </a:r>
            <a:r>
              <a:rPr lang="en-US" dirty="0" smtClean="0"/>
              <a:t>EV3</a:t>
            </a:r>
            <a:r>
              <a:rPr lang="en-US" dirty="0" smtClean="0"/>
              <a:t> code file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393076" y="1837870"/>
            <a:ext cx="44867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is labeled as </a:t>
            </a:r>
            <a:r>
              <a:rPr lang="en-US" dirty="0" smtClean="0"/>
              <a:t>“</a:t>
            </a:r>
            <a:r>
              <a:rPr lang="en-US" dirty="0" err="1" smtClean="0"/>
              <a:t>Parallel_Beam_My_Blocks</a:t>
            </a:r>
            <a:r>
              <a:rPr lang="en-US" dirty="0" smtClean="0"/>
              <a:t>” </a:t>
            </a:r>
            <a:r>
              <a:rPr lang="en-US" dirty="0" smtClean="0"/>
              <a:t>in the corresponding </a:t>
            </a:r>
            <a:r>
              <a:rPr lang="en-US" dirty="0" smtClean="0"/>
              <a:t>EV3</a:t>
            </a:r>
            <a:r>
              <a:rPr lang="en-US" dirty="0" smtClean="0"/>
              <a:t> code file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33791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254965"/>
            <a:ext cx="4132264" cy="4614129"/>
          </a:xfrm>
        </p:spPr>
        <p:txBody>
          <a:bodyPr/>
          <a:lstStyle/>
          <a:p>
            <a:r>
              <a:rPr lang="en-US" dirty="0" smtClean="0"/>
              <a:t>Synchronization is critical for aligning on a line using parallel beams (see lesson…)</a:t>
            </a:r>
          </a:p>
          <a:p>
            <a:r>
              <a:rPr lang="en-US" dirty="0" smtClean="0"/>
              <a:t>You must ensure that both beams in an align are completed before moving onto the next block</a:t>
            </a:r>
          </a:p>
          <a:p>
            <a:pPr lvl="1"/>
            <a:r>
              <a:rPr lang="en-US" dirty="0" smtClean="0"/>
              <a:t>Otherwise, the robot will not be straight on a line</a:t>
            </a:r>
          </a:p>
          <a:p>
            <a:r>
              <a:rPr lang="en-US" dirty="0" smtClean="0"/>
              <a:t>Any of the techniques from this lesson would work. We chose to use the My Block synchronization technique in the Squaring on a Line/Aligning lesson in the Advanced Tab.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2014 Droids Robotics, www.droidsrobotics.org, www.ev3lessons.com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0446" y="1888977"/>
            <a:ext cx="3429914" cy="272447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5506960" y="4694142"/>
            <a:ext cx="27899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example is from the Squaring on a Line Lesson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50569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Credits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lesson was written by Sanjay Seshan and Arvind Seshan on FLL Team Not the Droids You Are Looking For</a:t>
            </a:r>
          </a:p>
          <a:p>
            <a:r>
              <a:rPr lang="en-US" dirty="0" smtClean="0"/>
              <a:t>All lessons are free to use and adapt.  Please credit the original authors for their work</a:t>
            </a:r>
          </a:p>
          <a:p>
            <a:r>
              <a:rPr lang="en-US" dirty="0" smtClean="0"/>
              <a:t>More lessons at: www.ev3lessons.com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2014 Droids Robotics, www.droidsrobotics.org, www.ev3lessons.com</a:t>
            </a:r>
            <a:endParaRPr lang="en-US" dirty="0"/>
          </a:p>
        </p:txBody>
      </p:sp>
      <p:pic>
        <p:nvPicPr>
          <p:cNvPr id="3074" name="Picture 2" descr="Creative Commons Licen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8291" y="5790387"/>
            <a:ext cx="8382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6495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2294</TotalTime>
  <Words>482</Words>
  <Application>Microsoft Macintosh PowerPoint</Application>
  <PresentationFormat>On-screen Show (4:3)</PresentationFormat>
  <Paragraphs>56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Retrospect</vt:lpstr>
      <vt:lpstr>Advanced Programming Lesson: Parallel Beam Synchronization</vt:lpstr>
      <vt:lpstr>Using Parallel Beams Inside Programs</vt:lpstr>
      <vt:lpstr>Ensure That Both Beams Finished</vt:lpstr>
      <vt:lpstr>Use Variables To Synchronize</vt:lpstr>
      <vt:lpstr>Use Wires to Synchronize</vt:lpstr>
      <vt:lpstr>Use Loops to Synchronize</vt:lpstr>
      <vt:lpstr>Use My Blocks to Synchronize</vt:lpstr>
      <vt:lpstr>Another Example</vt:lpstr>
      <vt:lpstr>Credits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Advanced Lesson 9</dc:title>
  <dc:creator>Sanjay Seshan</dc:creator>
  <cp:lastModifiedBy>Sanjay Seshan</cp:lastModifiedBy>
  <cp:revision>40</cp:revision>
  <dcterms:created xsi:type="dcterms:W3CDTF">2014-11-10T01:10:14Z</dcterms:created>
  <dcterms:modified xsi:type="dcterms:W3CDTF">2014-11-13T23:39:50Z</dcterms:modified>
</cp:coreProperties>
</file>