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11/1/14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osiergirlz.com" TargetMode="External"/><Relationship Id="rId3" Type="http://schemas.openxmlformats.org/officeDocument/2006/relationships/hyperlink" Target="http://www.droidsroboti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4507602" y="4793569"/>
            <a:ext cx="1750972" cy="1658964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Droids Robotics and Hoosier </a:t>
            </a:r>
            <a:r>
              <a:rPr lang="en-US" dirty="0" err="1" smtClean="0"/>
              <a:t>Girlz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887" y="444728"/>
            <a:ext cx="7810967" cy="1088237"/>
          </a:xfrm>
        </p:spPr>
        <p:txBody>
          <a:bodyPr/>
          <a:lstStyle/>
          <a:p>
            <a:r>
              <a:rPr lang="en-US" sz="6600" dirty="0" smtClean="0"/>
              <a:t>STALL DETECTION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9223" y="6560112"/>
            <a:ext cx="6159351" cy="324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333333"/>
                </a:solidFill>
              </a:rPr>
              <a:t>Copyright © 2014 Droids Robotics </a:t>
            </a:r>
            <a:r>
              <a:rPr lang="en-US" sz="1100" dirty="0" err="1" smtClean="0">
                <a:solidFill>
                  <a:srgbClr val="333333"/>
                </a:solidFill>
              </a:rPr>
              <a:t>www.droidsrobotics.org</a:t>
            </a:r>
            <a:endParaRPr lang="en-US" sz="1100" dirty="0">
              <a:solidFill>
                <a:srgbClr val="3333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05" y="4589935"/>
            <a:ext cx="2347016" cy="1970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321" y="2119884"/>
            <a:ext cx="77542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ADVANCED PROGRAMMING LESSON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What is an Stall Detection and Why use it?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051223" cy="3992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Stall detection is a program </a:t>
            </a:r>
            <a:r>
              <a:rPr lang="en-US" dirty="0"/>
              <a:t>that stops your motor when the motor </a:t>
            </a:r>
            <a:r>
              <a:rPr lang="en-US" dirty="0" smtClean="0"/>
              <a:t>gets stuck</a:t>
            </a:r>
          </a:p>
          <a:p>
            <a:r>
              <a:rPr lang="en-US" dirty="0" smtClean="0"/>
              <a:t>When your motor gets stuck, you usually have to grab your robot and get a touch penalty</a:t>
            </a:r>
          </a:p>
          <a:p>
            <a:r>
              <a:rPr lang="en-US" dirty="0"/>
              <a:t>W</a:t>
            </a:r>
            <a:r>
              <a:rPr lang="en-US" dirty="0" smtClean="0"/>
              <a:t>hen you use stall detection techniques, your robot will move on to the next block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Droids Robotics </a:t>
            </a:r>
            <a:r>
              <a:rPr lang="en-US" dirty="0" err="1" smtClean="0"/>
              <a:t>www.droidsrobotics.org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Video to learn </a:t>
            </a:r>
          </a:p>
          <a:p>
            <a:pPr algn="ctr"/>
            <a:r>
              <a:rPr lang="en-US" b="1" dirty="0" smtClean="0"/>
              <a:t>about Stall Detection</a:t>
            </a:r>
            <a:endParaRPr lang="en-US" b="1" dirty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60" y="576137"/>
            <a:ext cx="8351811" cy="824926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Move Degrees vs. Move Seconds</a:t>
            </a:r>
            <a:endParaRPr lang="en-US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2014, Droids </a:t>
            </a:r>
            <a:r>
              <a:rPr lang="en-US" smtClean="0"/>
              <a:t>Robotics, </a:t>
            </a:r>
            <a:r>
              <a:rPr lang="en-US" dirty="0" err="1" smtClean="0"/>
              <a:t>www.droidsrobotics.org</a:t>
            </a:r>
            <a:r>
              <a:rPr lang="en-US" dirty="0" smtClean="0"/>
              <a:t>, </a:t>
            </a:r>
            <a:r>
              <a:rPr lang="en-US" dirty="0" err="1" smtClean="0"/>
              <a:t>team@droidsrobotics.org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our lesson on Move Blocks (Intermediate tab), we said that if you use Move Degrees, your motor may get stuck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told you that Move Seconds helps avoid stalls, but is not as accurate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these the only choices?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you use Move Degrees and prevent stalls?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show you how in this lesson</a:t>
            </a:r>
          </a:p>
          <a:p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Requirements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 this lesson, you will need an arm connected to a motor</a:t>
            </a:r>
          </a:p>
          <a:p>
            <a:r>
              <a:rPr lang="en-US" dirty="0" smtClean="0"/>
              <a:t>We have set our code to use a medium motor connected to motor A – this can be changed to suit your team’s needs</a:t>
            </a:r>
          </a:p>
          <a:p>
            <a:r>
              <a:rPr lang="en-US" dirty="0" smtClean="0"/>
              <a:t>Follow along using the EV3 Code provided. Start with Step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1: Move Until Stall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03"/>
            <a:ext cx="9144000" cy="3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39" y="340445"/>
            <a:ext cx="8544012" cy="112608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Step 2a: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79"/>
            <a:ext cx="9144000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83" y="18855"/>
            <a:ext cx="8525167" cy="1912257"/>
          </a:xfrm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2b: Alternate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0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blocks are just for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This lesson was created by Sanjay and Arvind Seshan from Droids Robotics. The Code was created by both Hoosier </a:t>
            </a:r>
            <a:r>
              <a:rPr lang="en-US" dirty="0" err="1" smtClean="0"/>
              <a:t>Girlz</a:t>
            </a:r>
            <a:r>
              <a:rPr lang="en-US" dirty="0" smtClean="0"/>
              <a:t> and Droids Robotics.</a:t>
            </a:r>
          </a:p>
          <a:p>
            <a:pPr lvl="1"/>
            <a:r>
              <a:rPr lang="en-US" dirty="0" smtClean="0"/>
              <a:t>Step 1 and 2a by </a:t>
            </a:r>
            <a:r>
              <a:rPr lang="en-US" dirty="0" smtClean="0">
                <a:hlinkClick r:id="rId2"/>
              </a:rPr>
              <a:t>www.fllhoosiergirlz.com</a:t>
            </a:r>
            <a:endParaRPr lang="en-US" dirty="0" smtClean="0"/>
          </a:p>
          <a:p>
            <a:pPr lvl="1"/>
            <a:r>
              <a:rPr lang="en-US" dirty="0" smtClean="0"/>
              <a:t>Step 2a and 2b by </a:t>
            </a:r>
            <a:r>
              <a:rPr lang="en-US" dirty="0" smtClean="0">
                <a:hlinkClick r:id="rId3"/>
              </a:rPr>
              <a:t>www.droidsrobotics.org</a:t>
            </a:r>
            <a:endParaRPr lang="en-US" dirty="0" smtClean="0"/>
          </a:p>
          <a:p>
            <a:r>
              <a:rPr lang="en-US" dirty="0" smtClean="0"/>
              <a:t>Please give credit to the teams who authored the code.</a:t>
            </a:r>
            <a:endParaRPr lang="en-US" dirty="0"/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149</TotalTime>
  <Words>333</Words>
  <Application>Microsoft Macintosh PowerPoint</Application>
  <PresentationFormat>On-screen Show (4:3)</PresentationFormat>
  <Paragraphs>38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Spectrum</vt:lpstr>
      <vt:lpstr>STALL DETECTION</vt:lpstr>
      <vt:lpstr>What is an Stall Detection and Why use it? </vt:lpstr>
      <vt:lpstr>Move Degrees vs. Move Seconds</vt:lpstr>
      <vt:lpstr>Requirements</vt:lpstr>
      <vt:lpstr>Step 1: Move Until Stall</vt:lpstr>
      <vt:lpstr>Step 2a: Move Degrees + Stall Detection</vt:lpstr>
      <vt:lpstr>Step 2b: Alternate Move Degrees + Stall Detection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Aborting a Motor</dc:title>
  <dc:creator>Sanjay Seshan</dc:creator>
  <cp:lastModifiedBy>Sanjay Seshan</cp:lastModifiedBy>
  <cp:revision>18</cp:revision>
  <dcterms:created xsi:type="dcterms:W3CDTF">2014-10-28T21:59:38Z</dcterms:created>
  <dcterms:modified xsi:type="dcterms:W3CDTF">2014-11-01T15:51:27Z</dcterms:modified>
</cp:coreProperties>
</file>