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2" r:id="rId1"/>
  </p:sldMasterIdLst>
  <p:notesMasterIdLst>
    <p:notesMasterId r:id="rId8"/>
  </p:notesMasterIdLst>
  <p:sldIdLst>
    <p:sldId id="256" r:id="rId2"/>
    <p:sldId id="258" r:id="rId3"/>
    <p:sldId id="257" r:id="rId4"/>
    <p:sldId id="259" r:id="rId5"/>
    <p:sldId id="269" r:id="rId6"/>
    <p:sldId id="27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876" autoAdjust="0"/>
    <p:restoredTop sz="94660"/>
  </p:normalViewPr>
  <p:slideViewPr>
    <p:cSldViewPr snapToGrid="0">
      <p:cViewPr>
        <p:scale>
          <a:sx n="80" d="100"/>
          <a:sy n="80" d="100"/>
        </p:scale>
        <p:origin x="84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F67175-AD2D-44FD-980C-5F3134AECCE6}" type="datetimeFigureOut">
              <a:rPr lang="en-US" smtClean="0"/>
              <a:t>11/10/2014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3F7ED-25E1-4FF8-9894-A986BBCDCE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30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F7ED-25E1-4FF8-9894-A986BBCDCE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050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3F7ED-25E1-4FF8-9894-A986BBCDCE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1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1859" y="6482677"/>
            <a:ext cx="7014410" cy="365125"/>
          </a:xfrm>
        </p:spPr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1336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50F13ABD-E07A-4C43-BD66-737775DD9305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584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59D1D0D4-532E-4BF4-B443-ADA8D059FA99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66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7721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86730" y="6434551"/>
            <a:ext cx="5816258" cy="365125"/>
          </a:xfrm>
        </p:spPr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45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D1A0EE16-CAF8-4BA3-9ED0-25F75E095C7B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717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0827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9AA4C7D1-89FF-49C1-874F-C90CA165A99A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4691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7721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389D232C-518F-4B4D-80EA-49124937E877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818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1" y="250510"/>
            <a:ext cx="7543800" cy="8203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6241ACDF-608A-4B10-845F-8D8F5C2BF840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563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FA166D6F-76F7-4AA0-800E-A907BD456ADE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70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AD41931B-0939-4DB1-B4CD-604E5A0541B2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312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15739" y="6400314"/>
            <a:ext cx="1854203" cy="365125"/>
          </a:xfrm>
          <a:prstGeom prst="rect">
            <a:avLst/>
          </a:prstGeom>
        </p:spPr>
        <p:txBody>
          <a:bodyPr/>
          <a:lstStyle/>
          <a:p>
            <a:fld id="{E65028DD-002F-4280-8D15-388191394467}" type="datetime1">
              <a:rPr lang="en-US" smtClean="0"/>
              <a:t>11/11/2014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516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1888"/>
            <a:ext cx="7543800" cy="7984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335505"/>
            <a:ext cx="7543801" cy="4533589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3448" y="6433634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160331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516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96" y="1298208"/>
            <a:ext cx="6740145" cy="301752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Advanced Programming Lesson:</a:t>
            </a:r>
            <a:br>
              <a:rPr lang="en-US" dirty="0" smtClean="0"/>
            </a:br>
            <a:r>
              <a:rPr lang="en-US" dirty="0" smtClean="0"/>
              <a:t>Parallel Beams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9296" y="4839307"/>
            <a:ext cx="7526727" cy="526777"/>
          </a:xfrm>
        </p:spPr>
        <p:txBody>
          <a:bodyPr/>
          <a:lstStyle/>
          <a:p>
            <a:r>
              <a:rPr lang="en-US" dirty="0" smtClean="0"/>
              <a:t>By EV3Lessons.com</a:t>
            </a:r>
            <a:r>
              <a:rPr lang="en-US" dirty="0"/>
              <a:t> </a:t>
            </a:r>
            <a:r>
              <a:rPr lang="en-US" dirty="0" smtClean="0"/>
              <a:t>and Droids Robotics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pic>
        <p:nvPicPr>
          <p:cNvPr id="8" name="Picture 2" descr="Creative Commons Licen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291" y="5790387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146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38915"/>
            <a:ext cx="6347713" cy="624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are Parallel Beams?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852" y="1350604"/>
            <a:ext cx="7980948" cy="181318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Parallel beams allow you to run two or more blocks at the same time.</a:t>
            </a:r>
          </a:p>
          <a:p>
            <a:endParaRPr lang="en-US" dirty="0" smtClean="0"/>
          </a:p>
          <a:p>
            <a:r>
              <a:rPr lang="en-US" dirty="0" smtClean="0"/>
              <a:t>In FLL, they are mostly often used when you have one of more attachment arms connected to motors and you want to turn these arms while the robot is moving to complete a mission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5119818" y="3475328"/>
            <a:ext cx="20714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Robot lifting up hoops and driving forward.</a:t>
            </a:r>
            <a:endParaRPr lang="en-US" dirty="0"/>
          </a:p>
        </p:txBody>
      </p:sp>
      <p:grpSp>
        <p:nvGrpSpPr>
          <p:cNvPr id="60" name="Group 59"/>
          <p:cNvGrpSpPr/>
          <p:nvPr/>
        </p:nvGrpSpPr>
        <p:grpSpPr>
          <a:xfrm>
            <a:off x="609599" y="3668381"/>
            <a:ext cx="1696452" cy="1227220"/>
            <a:chOff x="1323474" y="3380874"/>
            <a:chExt cx="1696452" cy="1227220"/>
          </a:xfrm>
        </p:grpSpPr>
        <p:sp>
          <p:nvSpPr>
            <p:cNvPr id="61" name="Rectangle 60"/>
            <p:cNvSpPr/>
            <p:nvPr/>
          </p:nvSpPr>
          <p:spPr>
            <a:xfrm>
              <a:off x="1323474" y="3380874"/>
              <a:ext cx="1696452" cy="81814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419727" y="4199021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Oval 62"/>
            <p:cNvSpPr/>
            <p:nvPr/>
          </p:nvSpPr>
          <p:spPr>
            <a:xfrm>
              <a:off x="2473695" y="4199020"/>
              <a:ext cx="397042" cy="4090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3545678" y="4194348"/>
            <a:ext cx="334513" cy="584358"/>
            <a:chOff x="3249164" y="3608942"/>
            <a:chExt cx="334513" cy="584358"/>
          </a:xfrm>
        </p:grpSpPr>
        <p:grpSp>
          <p:nvGrpSpPr>
            <p:cNvPr id="65" name="Group 64"/>
            <p:cNvGrpSpPr/>
            <p:nvPr/>
          </p:nvGrpSpPr>
          <p:grpSpPr>
            <a:xfrm>
              <a:off x="3249164" y="3608942"/>
              <a:ext cx="334513" cy="584358"/>
              <a:chOff x="2971800" y="3051810"/>
              <a:chExt cx="334513" cy="584358"/>
            </a:xfrm>
          </p:grpSpPr>
          <p:sp>
            <p:nvSpPr>
              <p:cNvPr id="67" name="Block Arc 66"/>
              <p:cNvSpPr/>
              <p:nvPr/>
            </p:nvSpPr>
            <p:spPr>
              <a:xfrm>
                <a:off x="2971800" y="3051810"/>
                <a:ext cx="334513" cy="457200"/>
              </a:xfrm>
              <a:prstGeom prst="blockArc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2971800" y="3256120"/>
                <a:ext cx="334513" cy="38004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66" name="Rectangle 65"/>
            <p:cNvSpPr/>
            <p:nvPr/>
          </p:nvSpPr>
          <p:spPr>
            <a:xfrm>
              <a:off x="3362543" y="3887546"/>
              <a:ext cx="140252" cy="18535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69" name="Straight Connector 68"/>
          <p:cNvCxnSpPr/>
          <p:nvPr/>
        </p:nvCxnSpPr>
        <p:spPr>
          <a:xfrm>
            <a:off x="2306657" y="4351399"/>
            <a:ext cx="1151434" cy="27432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ight Arrow 69"/>
          <p:cNvSpPr/>
          <p:nvPr/>
        </p:nvSpPr>
        <p:spPr>
          <a:xfrm>
            <a:off x="1405502" y="5034792"/>
            <a:ext cx="2307433" cy="457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40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08021 -0.0921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10" y="-46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44444E-6 L 0.11876 -0.000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7" y="-4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2.77778E-6 3.33333E-6 L 0.01841 -0.09445 " pathEditMode="relative" rAng="0" ptsTypes="AA">
                                      <p:cBhvr>
                                        <p:cTn id="10" dur="17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0" y="-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362327"/>
            <a:ext cx="7748337" cy="62484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I make a parallel beam?	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2293" y="3807292"/>
            <a:ext cx="2222406" cy="189267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8799" y="3834164"/>
            <a:ext cx="2202917" cy="19636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Oval 7"/>
          <p:cNvSpPr/>
          <p:nvPr/>
        </p:nvSpPr>
        <p:spPr>
          <a:xfrm>
            <a:off x="1644898" y="4182808"/>
            <a:ext cx="204537" cy="240631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6433" y="1269707"/>
            <a:ext cx="26476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1: </a:t>
            </a:r>
            <a:r>
              <a:rPr lang="en-US" dirty="0"/>
              <a:t>To create a parallel beam click and drag on the bump on the right center of any block and release once you hover over the inverted bump on the left center side on a block.</a:t>
            </a:r>
          </a:p>
          <a:p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4987646" y="1269707"/>
            <a:ext cx="2491700" cy="23127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Step 3: Blocks before the split will run one at a time. After the split blocks on the two “beams” will run at the same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3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900" y="1484460"/>
            <a:ext cx="3617997" cy="1897057"/>
          </a:xfrm>
        </p:spPr>
        <p:txBody>
          <a:bodyPr/>
          <a:lstStyle/>
          <a:p>
            <a:r>
              <a:rPr lang="en-US" dirty="0" smtClean="0"/>
              <a:t>Here is a simple program that moves both wheels of our robot forward</a:t>
            </a:r>
          </a:p>
          <a:p>
            <a:r>
              <a:rPr lang="en-US" dirty="0" smtClean="0"/>
              <a:t>If you run it, our robot moves forward by about 4 inches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1897" y="1350106"/>
            <a:ext cx="4619124" cy="218555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428" y="4737190"/>
            <a:ext cx="1295400" cy="9239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0836" y="4513353"/>
            <a:ext cx="5191125" cy="1371600"/>
          </a:xfrm>
          <a:prstGeom prst="rect">
            <a:avLst/>
          </a:prstGeom>
        </p:spPr>
      </p:pic>
      <p:sp>
        <p:nvSpPr>
          <p:cNvPr id="10" name="Right Arrow 9"/>
          <p:cNvSpPr/>
          <p:nvPr/>
        </p:nvSpPr>
        <p:spPr>
          <a:xfrm>
            <a:off x="2514297" y="4976567"/>
            <a:ext cx="620128" cy="4451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Beams and My Blocks</a:t>
            </a:r>
            <a:endParaRPr lang="en-US" dirty="0"/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533900" y="4096079"/>
            <a:ext cx="8095995" cy="357774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To simplify it, we can make the below My Block (</a:t>
            </a:r>
            <a:r>
              <a:rPr lang="en-US" dirty="0" err="1" smtClean="0"/>
              <a:t>Motor_Inches</a:t>
            </a:r>
            <a:r>
              <a:rPr lang="en-US" dirty="0" smtClean="0"/>
              <a:t>) that moves the selected motor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6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Beams and My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479" y="1428319"/>
            <a:ext cx="8161422" cy="2999712"/>
          </a:xfrm>
        </p:spPr>
        <p:txBody>
          <a:bodyPr>
            <a:normAutofit fontScale="92500" lnSpcReduction="20000"/>
          </a:bodyPr>
          <a:lstStyle/>
          <a:p>
            <a:r>
              <a:rPr lang="en-US" b="1" u="sng" dirty="0"/>
              <a:t>BE CAREFUL WHEN YOU USE PARALLEL BEAMS AND MY </a:t>
            </a:r>
            <a:r>
              <a:rPr lang="en-US" b="1" u="sng" dirty="0" smtClean="0"/>
              <a:t>BLOCKS</a:t>
            </a:r>
            <a:endParaRPr lang="en-US" dirty="0" smtClean="0"/>
          </a:p>
          <a:p>
            <a:r>
              <a:rPr lang="en-US" dirty="0" smtClean="0"/>
              <a:t>Using the </a:t>
            </a:r>
            <a:r>
              <a:rPr lang="en-US" dirty="0" err="1" smtClean="0"/>
              <a:t>Motor_Inches</a:t>
            </a:r>
            <a:r>
              <a:rPr lang="en-US" dirty="0" smtClean="0"/>
              <a:t> My Block, we can convert the program on the bottom  left to the one on the bottom right</a:t>
            </a:r>
          </a:p>
          <a:p>
            <a:r>
              <a:rPr lang="en-US" dirty="0" smtClean="0"/>
              <a:t>If you run the program, the robot does completely different things!!!!!</a:t>
            </a:r>
          </a:p>
          <a:p>
            <a:pPr lvl="1"/>
            <a:r>
              <a:rPr lang="en-US" dirty="0" smtClean="0"/>
              <a:t>The code on the right moves one wheel 4 inches and then moves the other wheel 4 inches. This causes the robot to spin around in one direction then the other</a:t>
            </a:r>
          </a:p>
          <a:p>
            <a:pPr lvl="1"/>
            <a:r>
              <a:rPr lang="en-US" dirty="0" smtClean="0"/>
              <a:t>The code on the left moves both wheels 4 inches at the same time. This makes the robot move forward.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Lesson: EV3 </a:t>
            </a:r>
            <a:r>
              <a:rPr lang="en-US" b="1" dirty="0">
                <a:solidFill>
                  <a:srgbClr val="FF0000"/>
                </a:solidFill>
              </a:rPr>
              <a:t>does not let you run two copies of the same My Block at the same </a:t>
            </a:r>
            <a:r>
              <a:rPr lang="en-US" b="1" dirty="0" smtClean="0">
                <a:solidFill>
                  <a:srgbClr val="FF0000"/>
                </a:solidFill>
              </a:rPr>
              <a:t>time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7397" y="4252987"/>
            <a:ext cx="2036823" cy="181223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/>
          <a:srcRect b="3454"/>
          <a:stretch/>
        </p:blipFill>
        <p:spPr>
          <a:xfrm>
            <a:off x="822960" y="4252987"/>
            <a:ext cx="3937935" cy="1798897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Copyright © 2014 Droids Robotics, www.droidsrobotics.org, ev3lessons.com</a:t>
            </a:r>
            <a:endParaRPr lang="en-US" dirty="0"/>
          </a:p>
        </p:txBody>
      </p:sp>
      <p:sp>
        <p:nvSpPr>
          <p:cNvPr id="11" name="Not Equal 10"/>
          <p:cNvSpPr/>
          <p:nvPr/>
        </p:nvSpPr>
        <p:spPr>
          <a:xfrm>
            <a:off x="4778942" y="4662888"/>
            <a:ext cx="1070811" cy="559292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977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lesson was written by Sanjay Seshan and Arvind Seshan on FLL Team Not the Droids You Are Looking For</a:t>
            </a:r>
          </a:p>
          <a:p>
            <a:r>
              <a:rPr lang="en-US" dirty="0" smtClean="0"/>
              <a:t>All lessons are free to use and adapt.  Please credit the original authors for their work</a:t>
            </a:r>
          </a:p>
          <a:p>
            <a:r>
              <a:rPr lang="en-US" dirty="0" smtClean="0"/>
              <a:t>More lessons at: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2014 Droids Robotics, www.droidsrobotics.org, ev3lessons.com</a:t>
            </a:r>
            <a:endParaRPr lang="en-US" dirty="0"/>
          </a:p>
        </p:txBody>
      </p:sp>
      <p:pic>
        <p:nvPicPr>
          <p:cNvPr id="3074" name="Picture 2" descr="Creative Commons Licen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8291" y="5790387"/>
            <a:ext cx="83820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49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2261</TotalTime>
  <Words>422</Words>
  <Application>Microsoft Office PowerPoint</Application>
  <PresentationFormat>On-screen Show (4:3)</PresentationFormat>
  <Paragraphs>33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Retrospect</vt:lpstr>
      <vt:lpstr>Advanced Programming Lesson: Parallel Beams</vt:lpstr>
      <vt:lpstr>What are Parallel Beams?</vt:lpstr>
      <vt:lpstr>How do I make a parallel beam? </vt:lpstr>
      <vt:lpstr>Parallel Beams and My Blocks</vt:lpstr>
      <vt:lpstr>Parallel Beams and My Blocks</vt:lpstr>
      <vt:lpstr>Credits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Lesson 9</dc:title>
  <dc:creator>Sanjay Seshan</dc:creator>
  <cp:lastModifiedBy>Sanjay Seshan</cp:lastModifiedBy>
  <cp:revision>34</cp:revision>
  <dcterms:created xsi:type="dcterms:W3CDTF">2014-11-10T01:10:14Z</dcterms:created>
  <dcterms:modified xsi:type="dcterms:W3CDTF">2014-11-11T14:51:25Z</dcterms:modified>
</cp:coreProperties>
</file>