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876" autoAdjust="0"/>
    <p:restoredTop sz="94660"/>
  </p:normalViewPr>
  <p:slideViewPr>
    <p:cSldViewPr snapToGrid="0">
      <p:cViewPr>
        <p:scale>
          <a:sx n="80" d="100"/>
          <a:sy n="80" d="100"/>
        </p:scale>
        <p:origin x="84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7175-AD2D-44FD-980C-5F3134AECCE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3F7ED-25E1-4FF8-9894-A986BBCDC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3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5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1859" y="6482677"/>
            <a:ext cx="7014410" cy="365125"/>
          </a:xfrm>
        </p:spPr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33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50F13ABD-E07A-4C43-BD66-737775DD9305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4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59D1D0D4-532E-4BF4-B443-ADA8D059FA99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772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86730" y="6434551"/>
            <a:ext cx="5816258" cy="365125"/>
          </a:xfrm>
        </p:spPr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45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D1A0EE16-CAF8-4BA3-9ED0-25F75E095C7B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17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082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9AA4C7D1-89FF-49C1-874F-C90CA165A99A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6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772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389D232C-518F-4B4D-80EA-49124937E877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1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250510"/>
            <a:ext cx="7543800" cy="8203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6241ACDF-608A-4B10-845F-8D8F5C2BF840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6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FA166D6F-76F7-4AA0-800E-A907BD456ADE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0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AD41931B-0939-4DB1-B4CD-604E5A0541B2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5739" y="6400314"/>
            <a:ext cx="1854203" cy="365125"/>
          </a:xfrm>
          <a:prstGeom prst="rect">
            <a:avLst/>
          </a:prstGeom>
        </p:spPr>
        <p:txBody>
          <a:bodyPr/>
          <a:lstStyle/>
          <a:p>
            <a:fld id="{E65028DD-002F-4280-8D15-388191394467}" type="datetime1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1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1888"/>
            <a:ext cx="7543800" cy="7984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335505"/>
            <a:ext cx="7543801" cy="45335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3448" y="6433634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160331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16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96" y="1298208"/>
            <a:ext cx="6740145" cy="3017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Advanced Programming Lesson:</a:t>
            </a:r>
            <a:br>
              <a:rPr lang="en-US" dirty="0" smtClean="0"/>
            </a:br>
            <a:r>
              <a:rPr lang="en-US" dirty="0" smtClean="0"/>
              <a:t>Parallel Beams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296" y="4839307"/>
            <a:ext cx="7526727" cy="526777"/>
          </a:xfrm>
        </p:spPr>
        <p:txBody>
          <a:bodyPr/>
          <a:lstStyle/>
          <a:p>
            <a:r>
              <a:rPr lang="en-US" dirty="0" smtClean="0"/>
              <a:t>By EV3Lessons.com</a:t>
            </a:r>
            <a:r>
              <a:rPr lang="en-US" dirty="0"/>
              <a:t> </a:t>
            </a:r>
            <a:r>
              <a:rPr lang="en-US" dirty="0" smtClean="0"/>
              <a:t>and Droids Robotics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pic>
        <p:nvPicPr>
          <p:cNvPr id="8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291" y="579038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8915"/>
            <a:ext cx="6347713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Parallel Beams?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2" y="1350604"/>
            <a:ext cx="7980948" cy="18131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Parallel beams allow you to run two or more blocks at the same time.</a:t>
            </a:r>
          </a:p>
          <a:p>
            <a:endParaRPr lang="en-US" dirty="0" smtClean="0"/>
          </a:p>
          <a:p>
            <a:r>
              <a:rPr lang="en-US" dirty="0" smtClean="0"/>
              <a:t>In FLL, they are mostly often used when you have one of more attachment arms connected to motors and you want to turn these arms while the robot is moving to complete a mission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19818" y="34753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Robot lifting up hoops and driving forward.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9599" y="3668381"/>
            <a:ext cx="1696452" cy="1227220"/>
            <a:chOff x="1323474" y="3380874"/>
            <a:chExt cx="1696452" cy="1227220"/>
          </a:xfrm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1943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2306657" y="435139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0347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2327"/>
            <a:ext cx="7748337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I make a parallel beam?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93" y="3807292"/>
            <a:ext cx="2222406" cy="1892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99" y="3834164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644898" y="4182808"/>
            <a:ext cx="204537" cy="2406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6433" y="1269707"/>
            <a:ext cx="26476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</a:t>
            </a:r>
            <a:r>
              <a:rPr lang="en-US" dirty="0"/>
              <a:t>To create a parallel beam click and drag on the bump on the right center of any block and release once you hover over the inverted bump on the left center side on a block.</a:t>
            </a:r>
          </a:p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87646" y="1269707"/>
            <a:ext cx="2491700" cy="23127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Step 3: Blocks before the split will run one at a time. After the split blocks on the two “beams” will run at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900" y="1484460"/>
            <a:ext cx="3617997" cy="1897057"/>
          </a:xfrm>
        </p:spPr>
        <p:txBody>
          <a:bodyPr/>
          <a:lstStyle/>
          <a:p>
            <a:r>
              <a:rPr lang="en-US" dirty="0" smtClean="0"/>
              <a:t>Here is a simple program that moves both wheels of our robot forward</a:t>
            </a:r>
          </a:p>
          <a:p>
            <a:r>
              <a:rPr lang="en-US" dirty="0" smtClean="0"/>
              <a:t>If you run it, our robot moves forward by about 4 inches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897" y="1350106"/>
            <a:ext cx="4619124" cy="2185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28" y="4737190"/>
            <a:ext cx="1295400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836" y="4513353"/>
            <a:ext cx="5191125" cy="13716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4976567"/>
            <a:ext cx="620128" cy="44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Beams and My Blocks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3900" y="4096079"/>
            <a:ext cx="8095995" cy="35777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 simplify it, we can make the below My Block (</a:t>
            </a:r>
            <a:r>
              <a:rPr lang="en-US" dirty="0" err="1" smtClean="0"/>
              <a:t>Motor_Inches</a:t>
            </a:r>
            <a:r>
              <a:rPr lang="en-US" dirty="0" smtClean="0"/>
              <a:t>) that moves the selected motor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Beams and My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79" y="1428319"/>
            <a:ext cx="8161422" cy="2999712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BE CAREFUL WHEN YOU USE PARALLEL BEAMS AND MY </a:t>
            </a:r>
            <a:r>
              <a:rPr lang="en-US" b="1" u="sng" dirty="0" smtClean="0"/>
              <a:t>BLOCKS</a:t>
            </a:r>
            <a:endParaRPr lang="en-US" dirty="0" smtClean="0"/>
          </a:p>
          <a:p>
            <a:r>
              <a:rPr lang="en-US" dirty="0" smtClean="0"/>
              <a:t>Using the </a:t>
            </a:r>
            <a:r>
              <a:rPr lang="en-US" dirty="0" err="1" smtClean="0"/>
              <a:t>Motor_Inches</a:t>
            </a:r>
            <a:r>
              <a:rPr lang="en-US" dirty="0" smtClean="0"/>
              <a:t> My Block, we can convert the program on the bottom  left to the one on the bottom right</a:t>
            </a:r>
          </a:p>
          <a:p>
            <a:r>
              <a:rPr lang="en-US" dirty="0" smtClean="0"/>
              <a:t>If you run the program, the robot does completely different things!!!!!</a:t>
            </a:r>
          </a:p>
          <a:p>
            <a:pPr lvl="1"/>
            <a:r>
              <a:rPr lang="en-US" dirty="0" smtClean="0"/>
              <a:t>The code on the right moves one wheel 4 inches and then moves the other wheel 4 inches. This causes the robot to spin around in one direction then the other</a:t>
            </a:r>
          </a:p>
          <a:p>
            <a:pPr lvl="1"/>
            <a:r>
              <a:rPr lang="en-US" dirty="0" smtClean="0"/>
              <a:t>The code on the left moves both wheels 4 inches at the same time. This makes the robot move forward.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Lesson: EV3 </a:t>
            </a:r>
            <a:r>
              <a:rPr lang="en-US" b="1" dirty="0">
                <a:solidFill>
                  <a:srgbClr val="FF0000"/>
                </a:solidFill>
              </a:rPr>
              <a:t>does not let you run two copies of the same My Block at the same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397" y="4252987"/>
            <a:ext cx="2036823" cy="181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3454"/>
          <a:stretch/>
        </p:blipFill>
        <p:spPr>
          <a:xfrm>
            <a:off x="822960" y="4252987"/>
            <a:ext cx="3937935" cy="1798897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Droids Robotics, www.droidsrobotics.org, ev3lessons.com</a:t>
            </a:r>
            <a:endParaRPr lang="en-US" dirty="0"/>
          </a:p>
        </p:txBody>
      </p:sp>
      <p:sp>
        <p:nvSpPr>
          <p:cNvPr id="11" name="Not Equal 10"/>
          <p:cNvSpPr/>
          <p:nvPr/>
        </p:nvSpPr>
        <p:spPr>
          <a:xfrm>
            <a:off x="4778942" y="4662888"/>
            <a:ext cx="1070811" cy="5592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was written by Sanjay Seshan and Arvind Seshan on FLL Team Not the Droids You Are Looking For</a:t>
            </a:r>
          </a:p>
          <a:p>
            <a:r>
              <a:rPr lang="en-US" dirty="0" smtClean="0"/>
              <a:t>All lessons are free to use and adapt.  Please credit the original authors for their work</a:t>
            </a:r>
          </a:p>
          <a:p>
            <a:r>
              <a:rPr lang="en-US" dirty="0" smtClean="0"/>
              <a:t>More lessons at: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Droids Robotics, www.droidsrobotics.org, ev3lessons.com</a:t>
            </a:r>
            <a:endParaRPr lang="en-US" dirty="0"/>
          </a:p>
        </p:txBody>
      </p:sp>
      <p:pic>
        <p:nvPicPr>
          <p:cNvPr id="3074" name="Picture 2" descr="Creative Commons Lic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291" y="579038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4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2261</TotalTime>
  <Words>422</Words>
  <Application>Microsoft Office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Advanced Programming Lesson: Parallel Beams</vt:lpstr>
      <vt:lpstr>What are Parallel Beams?</vt:lpstr>
      <vt:lpstr>How do I make a parallel beam? </vt:lpstr>
      <vt:lpstr>Parallel Beams and My Blocks</vt:lpstr>
      <vt:lpstr>Parallel Beams and My Blocks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Lesson 9</dc:title>
  <dc:creator>Sanjay Seshan</dc:creator>
  <cp:lastModifiedBy>Sanjay Seshan</cp:lastModifiedBy>
  <cp:revision>34</cp:revision>
  <dcterms:created xsi:type="dcterms:W3CDTF">2014-11-10T01:10:14Z</dcterms:created>
  <dcterms:modified xsi:type="dcterms:W3CDTF">2014-11-11T14:51:25Z</dcterms:modified>
</cp:coreProperties>
</file>