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notesMasterIdLst>
    <p:notesMasterId r:id="rId11"/>
  </p:notesMasterIdLst>
  <p:handoutMasterIdLst>
    <p:handoutMasterId r:id="rId12"/>
  </p:handoutMasterIdLst>
  <p:sldIdLst>
    <p:sldId id="347" r:id="rId2"/>
    <p:sldId id="356" r:id="rId3"/>
    <p:sldId id="377" r:id="rId4"/>
    <p:sldId id="375" r:id="rId5"/>
    <p:sldId id="384" r:id="rId6"/>
    <p:sldId id="382" r:id="rId7"/>
    <p:sldId id="376" r:id="rId8"/>
    <p:sldId id="383" r:id="rId9"/>
    <p:sldId id="361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4" autoAdjust="0"/>
    <p:restoredTop sz="99563" autoAdjust="0"/>
  </p:normalViewPr>
  <p:slideViewPr>
    <p:cSldViewPr snapToGrid="0" snapToObjects="1">
      <p:cViewPr varScale="1">
        <p:scale>
          <a:sx n="113" d="100"/>
          <a:sy n="113" d="100"/>
        </p:scale>
        <p:origin x="-96" y="-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8" d="100"/>
        <a:sy n="158" d="100"/>
      </p:scale>
      <p:origin x="0" y="27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FA3B4-5499-9244-86B5-B0871A9DDD84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FB77E-72D5-284D-AE7A-D8D155D76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038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EFF1E-85A1-6640-AFB9-C38833E80A84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67457-1E83-1040-AFF7-8D09C473D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842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9B4C-BF2C-C844-B93C-AC8EC5D17265}" type="datetime1">
              <a:rPr lang="en-US" smtClean="0"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65FB4-8433-B842-B8FD-9434E4361842}" type="datetime1">
              <a:rPr lang="en-US" smtClean="0"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C692-8674-7143-B27E-50F12C721844}" type="datetime1">
              <a:rPr lang="en-US" smtClean="0"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45474" cy="4373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E70BD-E5FB-3B47-A36E-8EBEF75E7C48}" type="datetime1">
              <a:rPr lang="en-US" smtClean="0"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F759-15EF-FC48-BF6E-D6CCB5426946}" type="datetime1">
              <a:rPr lang="en-US" smtClean="0"/>
              <a:t>10/23/14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74800"/>
            <a:ext cx="387752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6923" y="1574800"/>
            <a:ext cx="3815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86E82-B523-634B-B5D2-227E138D2EBE}" type="datetime1">
              <a:rPr lang="en-US" smtClean="0"/>
              <a:t>10/23/14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7F67-FC0D-384D-AEA8-C540F5837426}" type="datetime1">
              <a:rPr lang="en-US" smtClean="0"/>
              <a:t>10/23/14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7C10-7F3D-8146-BFBF-45B719932F28}" type="datetime1">
              <a:rPr lang="en-US" smtClean="0"/>
              <a:t>10/23/14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D1F7-5711-8C4D-B474-527921220A16}" type="datetime1">
              <a:rPr lang="en-US" smtClean="0"/>
              <a:t>10/23/14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8EF42-64E6-0B40-A937-A12CB534B371}" type="datetime1">
              <a:rPr lang="en-US" smtClean="0"/>
              <a:t>10/23/14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8F812-1332-2943-9BFE-6F494C1DBE47}" type="datetime1">
              <a:rPr lang="en-US" smtClean="0"/>
              <a:t>10/23/14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45474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20BF90A-0419-1B45-B0A6-AFDB83D77301}" type="datetime1">
              <a:rPr lang="en-US" smtClean="0"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492875"/>
            <a:ext cx="4943061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I7Bqvk-uMLk" TargetMode="Externa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legoworks.org/" TargetMode="Externa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602" y="482444"/>
            <a:ext cx="8599837" cy="4571999"/>
          </a:xfrm>
        </p:spPr>
        <p:txBody>
          <a:bodyPr/>
          <a:lstStyle/>
          <a:p>
            <a:r>
              <a:rPr lang="en-US" sz="5400" dirty="0" smtClean="0"/>
              <a:t>ADVANCED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programming LESSON: </a:t>
            </a:r>
            <a:br>
              <a:rPr lang="en-US" sz="54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4000" dirty="0" smtClean="0">
                <a:solidFill>
                  <a:srgbClr val="0000FF"/>
                </a:solidFill>
              </a:rPr>
              <a:t>HOW TO USE your NXT Light sensor </a:t>
            </a:r>
            <a:r>
              <a:rPr lang="en-US" sz="4000" dirty="0" smtClean="0">
                <a:solidFill>
                  <a:srgbClr val="0000FF"/>
                </a:solidFill>
              </a:rPr>
              <a:t>with your Ev3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1721" y="6278298"/>
            <a:ext cx="3129370" cy="462960"/>
          </a:xfrm>
        </p:spPr>
        <p:txBody>
          <a:bodyPr/>
          <a:lstStyle/>
          <a:p>
            <a:r>
              <a:rPr lang="en-US" dirty="0" smtClean="0"/>
              <a:t>By </a:t>
            </a:r>
            <a:r>
              <a:rPr lang="en-US" dirty="0" smtClean="0"/>
              <a:t>LEGO WORKS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02" y="5575607"/>
            <a:ext cx="4075395" cy="116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08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22459"/>
            <a:ext cx="7886700" cy="3226621"/>
          </a:xfrm>
        </p:spPr>
        <p:txBody>
          <a:bodyPr>
            <a:normAutofit fontScale="85000" lnSpcReduction="10000"/>
          </a:bodyPr>
          <a:lstStyle/>
          <a:p>
            <a:pPr marL="233363" indent="-233363">
              <a:buFont typeface="Arial"/>
              <a:buChar char="•"/>
            </a:pPr>
            <a:r>
              <a:rPr lang="en-US" sz="2800" b="0" dirty="0" smtClean="0"/>
              <a:t>The goal of this lesson is to </a:t>
            </a:r>
            <a:r>
              <a:rPr lang="en-US" sz="2800" b="0" dirty="0" smtClean="0"/>
              <a:t>help you use your NXT Light Sensors with your EV3</a:t>
            </a:r>
          </a:p>
          <a:p>
            <a:pPr marL="233363" indent="-233363">
              <a:buFont typeface="Arial"/>
              <a:buChar char="•"/>
            </a:pPr>
            <a:r>
              <a:rPr lang="en-US" sz="2800" b="0" dirty="0" smtClean="0"/>
              <a:t>The main purpose of the code is to calibrate your NXT sensors</a:t>
            </a:r>
          </a:p>
          <a:p>
            <a:pPr marL="233363" indent="-233363">
              <a:buFont typeface="Arial"/>
              <a:buChar char="•"/>
            </a:pPr>
            <a:r>
              <a:rPr lang="en-US" sz="2800" b="0" dirty="0" smtClean="0"/>
              <a:t>Thank you to FLL Team Lego Works from PA for sharing this lesson with us</a:t>
            </a:r>
          </a:p>
          <a:p>
            <a:pPr marL="233363" indent="-233363">
              <a:buFont typeface="Arial"/>
              <a:buChar char="•"/>
            </a:pPr>
            <a:r>
              <a:rPr lang="en-US" sz="2800" b="0" dirty="0" smtClean="0"/>
              <a:t>Please note that you will need to understand FILES to use this code.  We will add a lesson on this topic soon.</a:t>
            </a:r>
            <a:endParaRPr lang="en-US" sz="2800" b="0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33363" indent="-233363"/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STEP 1: CALIBRATE_LS</a:t>
            </a:r>
            <a:r>
              <a:rPr lang="en-US" dirty="0" smtClean="0"/>
              <a:t>: Store Black/White Readings to FILES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pic>
        <p:nvPicPr>
          <p:cNvPr id="8" name="Picture 7" descr="Screen Shot 2014-10-23 at 9.35.5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" r="2903"/>
          <a:stretch/>
        </p:blipFill>
        <p:spPr>
          <a:xfrm>
            <a:off x="123625" y="1846878"/>
            <a:ext cx="8732386" cy="369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92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STEP 2: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3366FF"/>
                </a:solidFill>
              </a:rPr>
              <a:t>VARIABLE_SET</a:t>
            </a:r>
            <a:r>
              <a:rPr lang="en-US" dirty="0" smtClean="0"/>
              <a:t>: READING THE VALUES into Variables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pic>
        <p:nvPicPr>
          <p:cNvPr id="6" name="Picture 5" descr="Screen Shot 2014-10-23 at 9.36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524318"/>
            <a:ext cx="78994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69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STEP 3: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3366FF"/>
                </a:solidFill>
              </a:rPr>
              <a:t>LIght_sensor</a:t>
            </a:r>
            <a:r>
              <a:rPr lang="en-US" dirty="0" smtClean="0"/>
              <a:t>: Normalize the Light Sensor Readings to 0-100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pic>
        <p:nvPicPr>
          <p:cNvPr id="5" name="Picture 4" descr="Screen Shot 2014-10-23 at 10.04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40" y="2395080"/>
            <a:ext cx="8798072" cy="215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69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63956"/>
            <a:ext cx="8245475" cy="13716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STEP 4: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3366FF"/>
                </a:solidFill>
              </a:rPr>
              <a:t>TEST Loop</a:t>
            </a:r>
            <a:r>
              <a:rPr lang="en-US" dirty="0" smtClean="0"/>
              <a:t>: Calibrating and Reading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pic>
        <p:nvPicPr>
          <p:cNvPr id="10" name="Content Placeholder 5" descr="Screen Shot 2014-10-23 at 9.36.1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" r="2592"/>
          <a:stretch>
            <a:fillRect/>
          </a:stretch>
        </p:blipFill>
        <p:spPr>
          <a:xfrm>
            <a:off x="457200" y="1763838"/>
            <a:ext cx="8245474" cy="4373563"/>
          </a:xfrm>
        </p:spPr>
      </p:pic>
    </p:spTree>
    <p:extLst>
      <p:ext uri="{BB962C8B-B14F-4D97-AF65-F5344CB8AC3E}">
        <p14:creationId xmlns:p14="http://schemas.microsoft.com/office/powerpoint/2010/main" val="2838022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Running the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6663"/>
            <a:ext cx="8245474" cy="4373563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Watch this video to see how this code works.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pic>
        <p:nvPicPr>
          <p:cNvPr id="5" name="0000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697" y="2123147"/>
            <a:ext cx="7167568" cy="403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92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YouTube Version of the Same Tutorial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184339" cy="4373563"/>
          </a:xfrm>
        </p:spPr>
        <p:txBody>
          <a:bodyPr/>
          <a:lstStyle/>
          <a:p>
            <a:r>
              <a:rPr lang="en-US" dirty="0" smtClean="0"/>
              <a:t>For this lesson, we have an added bonus: a YouTube companion lesson…</a:t>
            </a:r>
          </a:p>
          <a:p>
            <a:endParaRPr lang="en-US" dirty="0" smtClean="0"/>
          </a:p>
          <a:p>
            <a:r>
              <a:rPr lang="en-US" dirty="0" smtClean="0"/>
              <a:t>Visit</a:t>
            </a:r>
            <a:endParaRPr lang="en-US" dirty="0"/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www.youtube.com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watch?v</a:t>
            </a:r>
            <a:r>
              <a:rPr lang="en-US" dirty="0">
                <a:hlinkClick r:id="rId2"/>
              </a:rPr>
              <a:t>=I7Bqvk-uMLk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2014, Droids Robotics, v. 1.0, </a:t>
            </a:r>
            <a:r>
              <a:rPr lang="en-US" dirty="0" err="1" smtClean="0"/>
              <a:t>www.droidsrobotics.org</a:t>
            </a:r>
            <a:r>
              <a:rPr lang="en-US" dirty="0" smtClean="0"/>
              <a:t>, </a:t>
            </a:r>
            <a:r>
              <a:rPr lang="en-US" dirty="0" err="1" smtClean="0"/>
              <a:t>team@droidsrobotics.org</a:t>
            </a:r>
            <a:endParaRPr lang="en-US" dirty="0"/>
          </a:p>
        </p:txBody>
      </p:sp>
      <p:pic>
        <p:nvPicPr>
          <p:cNvPr id="5" name="Picture 4" descr="Screen Shot 2014-10-23 at 9.50.09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654" y="1702199"/>
            <a:ext cx="4647370" cy="422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75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63865"/>
            <a:ext cx="8245474" cy="4373563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b="0" dirty="0" smtClean="0"/>
              <a:t>This lesson was </a:t>
            </a:r>
            <a:r>
              <a:rPr lang="en-US" b="0" dirty="0" smtClean="0"/>
              <a:t>compiled by </a:t>
            </a:r>
            <a:r>
              <a:rPr lang="en-US" b="0" dirty="0" smtClean="0"/>
              <a:t>FLL </a:t>
            </a:r>
            <a:r>
              <a:rPr lang="en-US" b="0" dirty="0" smtClean="0"/>
              <a:t>Team Not the Droids You Are Looking </a:t>
            </a:r>
            <a:r>
              <a:rPr lang="en-US" b="0" dirty="0" smtClean="0"/>
              <a:t>For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The lesson has been graciously shared by FLL Team Lego Works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hlinkClick r:id="rId2"/>
              </a:rPr>
              <a:t>http://www.legoworks.org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800100" lvl="1" indent="-342900">
              <a:buFont typeface="Arial"/>
              <a:buChar char="•"/>
            </a:pPr>
            <a:r>
              <a:rPr lang="en-US" dirty="0"/>
              <a:t>legoworks2013@gmail.com</a:t>
            </a:r>
            <a:endParaRPr lang="en-US" b="0" dirty="0" smtClean="0"/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This material is free to use and </a:t>
            </a:r>
            <a:r>
              <a:rPr lang="en-US" b="0" dirty="0" smtClean="0"/>
              <a:t>distribute 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More </a:t>
            </a:r>
            <a:r>
              <a:rPr lang="en-US" b="0" dirty="0" smtClean="0"/>
              <a:t>lessons at: www.ev3lessons.com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pic>
        <p:nvPicPr>
          <p:cNvPr id="5" name="Picture 4" descr="Droidslog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803" y="5277849"/>
            <a:ext cx="1498871" cy="149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40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9301</TotalTime>
  <Words>336</Words>
  <Application>Microsoft Macintosh PowerPoint</Application>
  <PresentationFormat>On-screen Show (4:3)</PresentationFormat>
  <Paragraphs>33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Essential</vt:lpstr>
      <vt:lpstr>ADVANCED programming LESSON:   HOW TO USE your NXT Light sensor with your Ev3</vt:lpstr>
      <vt:lpstr>GOAL</vt:lpstr>
      <vt:lpstr>STEP 1: CALIBRATE_LS: Store Black/White Readings to FILES</vt:lpstr>
      <vt:lpstr>STEP 2: VARIABLE_SET: READING THE VALUES into Variables</vt:lpstr>
      <vt:lpstr>STEP 3: LIght_sensor: Normalize the Light Sensor Readings to 0-100</vt:lpstr>
      <vt:lpstr>STEP 4: TEST Loop: Calibrating and Reading</vt:lpstr>
      <vt:lpstr>Video OF Running the PROGRAM</vt:lpstr>
      <vt:lpstr>YouTube Version of the Same Tutorial</vt:lpstr>
      <vt:lpstr>CREDITS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Srinivasan Seshan</dc:creator>
  <cp:lastModifiedBy>Sanjay Seshan</cp:lastModifiedBy>
  <cp:revision>251</cp:revision>
  <dcterms:created xsi:type="dcterms:W3CDTF">2014-08-07T02:19:13Z</dcterms:created>
  <dcterms:modified xsi:type="dcterms:W3CDTF">2014-10-24T02:14:02Z</dcterms:modified>
</cp:coreProperties>
</file>