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D257E-D99F-48DA-A58D-1F790D87B477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22E13-888E-4574-A141-AD9CFEC1EC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2015-11-05T18:53:05Z</dcterms:created>
  <dcterms:modified xsi:type="dcterms:W3CDTF">2015-11-05T19:05:41Z</dcterms:modified>
  <cp:category/>
</cp:coreProperties>
</file>